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є тут просто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серед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нас</a:t>
            </a:r>
          </a:p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прославлю я.      </a:t>
            </a:r>
          </a:p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є тут,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дієш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у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серцях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прославлю я.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Провадиш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чуда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вчиняєш</a:t>
            </a:r>
            <a:endParaRPr lang="ru-RU" sz="7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Бог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вірний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світло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темряві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Мій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Бог, знаю,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Хто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є!</a:t>
            </a:r>
          </a:p>
        </p:txBody>
      </p:sp>
    </p:spTree>
    <p:extLst>
      <p:ext uri="{BB962C8B-B14F-4D97-AF65-F5344CB8AC3E}">
        <p14:creationId xmlns:p14="http://schemas.microsoft.com/office/powerpoint/2010/main" val="37652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є тут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зцілюєш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серця</a:t>
            </a:r>
            <a:endParaRPr lang="ru-RU" sz="8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прославлю я.   </a:t>
            </a:r>
          </a:p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є тут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змінюєш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життя</a:t>
            </a:r>
            <a:endParaRPr lang="ru-RU" sz="8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Твоє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8000" dirty="0" err="1">
                <a:solidFill>
                  <a:schemeClr val="bg1">
                    <a:lumMod val="95000"/>
                  </a:schemeClr>
                </a:solidFill>
              </a:rPr>
              <a:t>Ім’я</a:t>
            </a:r>
            <a:r>
              <a:rPr lang="ru-RU" sz="8000" dirty="0">
                <a:solidFill>
                  <a:schemeClr val="bg1">
                    <a:lumMod val="95000"/>
                  </a:schemeClr>
                </a:solidFill>
              </a:rPr>
              <a:t> прославлю я.</a:t>
            </a:r>
          </a:p>
        </p:txBody>
      </p:sp>
    </p:spTree>
    <p:extLst>
      <p:ext uri="{BB962C8B-B14F-4D97-AF65-F5344CB8AC3E}">
        <p14:creationId xmlns:p14="http://schemas.microsoft.com/office/powerpoint/2010/main" val="61967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2231"/>
            <a:ext cx="12192000" cy="6476317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І коли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навіть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відчуваю</a:t>
            </a:r>
            <a:endParaRPr lang="ru-RU" sz="7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Все одно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довіряю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і знаю:</a:t>
            </a: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Ніколи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нас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залишаєш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Ніколи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нас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залишаєш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881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5546"/>
            <a:ext cx="12192000" cy="587300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Знаю,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Хто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є!</a:t>
            </a:r>
          </a:p>
          <a:p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Знаю,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Хто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7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7200" dirty="0">
                <a:solidFill>
                  <a:schemeClr val="bg1">
                    <a:lumMod val="95000"/>
                  </a:schemeClr>
                </a:solidFill>
              </a:rPr>
              <a:t> є!</a:t>
            </a:r>
          </a:p>
        </p:txBody>
      </p:sp>
    </p:spTree>
    <p:extLst>
      <p:ext uri="{BB962C8B-B14F-4D97-AF65-F5344CB8AC3E}">
        <p14:creationId xmlns:p14="http://schemas.microsoft.com/office/powerpoint/2010/main" val="2406652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17</cp:revision>
  <dcterms:created xsi:type="dcterms:W3CDTF">2019-12-21T16:07:20Z</dcterms:created>
  <dcterms:modified xsi:type="dcterms:W3CDTF">2020-10-17T15:28:09Z</dcterms:modified>
</cp:coreProperties>
</file>