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188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Тихо погас в ночи закат,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Сад </a:t>
            </a:r>
            <a:r>
              <a:rPr lang="ru-RU" dirty="0"/>
              <a:t>Гефсиманский сном объят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Всеми </a:t>
            </a:r>
            <a:r>
              <a:rPr lang="ru-RU" dirty="0"/>
              <a:t>оставлен и забыт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Сын </a:t>
            </a:r>
            <a:r>
              <a:rPr lang="ru-RU" dirty="0"/>
              <a:t>Божий там душой скорбит…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Нет </a:t>
            </a:r>
            <a:r>
              <a:rPr lang="ru-RU" dirty="0"/>
              <a:t>рядом с Ним учеников,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/>
              <a:t>пот багряный, словно кровь,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</a:t>
            </a:r>
            <a:r>
              <a:rPr lang="ru-RU" dirty="0"/>
              <a:t>лица Его на камни тёк.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Поверить </a:t>
            </a:r>
            <a:r>
              <a:rPr lang="ru-RU" dirty="0"/>
              <a:t>трудно, что Он - Бог. </a:t>
            </a:r>
            <a:r>
              <a:rPr lang="ru-RU" dirty="0" smtClean="0"/>
              <a:t>Поверить</a:t>
            </a:r>
            <a:r>
              <a:rPr lang="ru-RU" dirty="0"/>
              <a:t>, что Он - Бог.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023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i="1" dirty="0"/>
              <a:t>Кто ты? Чтобы так страдать.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Кто </a:t>
            </a:r>
            <a:r>
              <a:rPr lang="ru-RU" i="1" dirty="0"/>
              <a:t>ты? Как же нам понять.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Ты </a:t>
            </a:r>
            <a:r>
              <a:rPr lang="ru-RU" i="1" dirty="0"/>
              <a:t>- Бог, молишься скорбишь,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Твой </a:t>
            </a:r>
            <a:r>
              <a:rPr lang="ru-RU" i="1" dirty="0"/>
              <a:t>час настал, за всех умирать.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6435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/>
              <a:t>Лишь только </a:t>
            </a:r>
            <a:r>
              <a:rPr lang="ru-RU" sz="6000"/>
              <a:t>камни </a:t>
            </a:r>
            <a:r>
              <a:rPr lang="ru-RU" sz="6000" smtClean="0"/>
              <a:t/>
            </a:r>
            <a:br>
              <a:rPr lang="ru-RU" sz="6000" smtClean="0"/>
            </a:br>
            <a:r>
              <a:rPr lang="ru-RU" sz="6000" smtClean="0"/>
              <a:t>видя </a:t>
            </a:r>
            <a:r>
              <a:rPr lang="ru-RU" sz="6000" dirty="0"/>
              <a:t>кровь</a:t>
            </a:r>
            <a:r>
              <a:rPr lang="ru-RU" sz="6000"/>
              <a:t>, </a:t>
            </a:r>
            <a:r>
              <a:rPr lang="ru-RU" sz="6000" smtClean="0"/>
              <a:t/>
            </a:r>
            <a:br>
              <a:rPr lang="ru-RU" sz="6000" smtClean="0"/>
            </a:br>
            <a:r>
              <a:rPr lang="ru-RU" sz="6000" smtClean="0"/>
              <a:t>Смогли </a:t>
            </a:r>
            <a:r>
              <a:rPr lang="ru-RU" sz="6000" dirty="0"/>
              <a:t>понять</a:t>
            </a:r>
            <a:r>
              <a:rPr lang="ru-RU" sz="6000"/>
              <a:t>, </a:t>
            </a:r>
            <a:r>
              <a:rPr lang="ru-RU" sz="6000" smtClean="0"/>
              <a:t/>
            </a:r>
            <a:br>
              <a:rPr lang="ru-RU" sz="6000" smtClean="0"/>
            </a:br>
            <a:r>
              <a:rPr lang="ru-RU" sz="6000" smtClean="0"/>
              <a:t>что </a:t>
            </a:r>
            <a:r>
              <a:rPr lang="ru-RU" sz="6000" dirty="0"/>
              <a:t>есть любовь,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Но </a:t>
            </a:r>
            <a:r>
              <a:rPr lang="ru-RU" sz="6000" dirty="0"/>
              <a:t>только сердце у людей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Куда </a:t>
            </a:r>
            <a:r>
              <a:rPr lang="ru-RU" sz="6000" dirty="0"/>
              <a:t>холоднее камней,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Холоднее </a:t>
            </a:r>
            <a:r>
              <a:rPr lang="ru-RU" sz="6000" dirty="0"/>
              <a:t>камней.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37302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Тихо погас в ночи закат,  Сад Гефсиманский сном объят  Всеми оставлен и забыт  Сын Божий там душой скорбит…  Нет рядом с Ним учеников,  И пот багряный, словно кровь,  С лица Его на камни тёк.  Поверить трудно, что Он - Бог. Поверить, что Он - Бог.</vt:lpstr>
      <vt:lpstr>Кто ты? Чтобы так страдать.  Кто ты? Как же нам понять.  Ты - Бог, молишься скорбишь,  Твой час настал, за всех умирать.</vt:lpstr>
      <vt:lpstr>Лишь только камни  видя кровь,  Смогли понять,  что есть любовь,  Но только сердце у людей  Куда холоднее камней,  Холоднее камней.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Тихо погас в ночи закат,  Сад Гефсиманский сном объят  Всеми оставлен и забыт  Сын Божий там душой скорбит…  Нет рядом с Ним учеников,  И пот багряный, словно кровь,  С лица Его на камни тёк.  Поверить трудно, что Он - Бог. Поверить, что Он - Бог.</dc:title>
  <dc:creator>user</dc:creator>
  <cp:lastModifiedBy>user</cp:lastModifiedBy>
  <cp:revision>1</cp:revision>
  <dcterms:created xsi:type="dcterms:W3CDTF">2020-01-18T07:45:41Z</dcterms:created>
  <dcterms:modified xsi:type="dcterms:W3CDTF">2020-01-18T07:49:42Z</dcterms:modified>
</cp:coreProperties>
</file>