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900" dirty="0">
                <a:latin typeface="Century Gothic" panose="020B0502020202020204" pitchFamily="34" charset="0"/>
              </a:rPr>
              <a:t>Ты здесь! Ты среди нас Господь!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Склоняюсь я перед Тобой!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Бог, Ты здесь! Ты ходишь среди нас!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Тебе хвала! Тебе хвала!</a:t>
            </a:r>
            <a:endParaRPr lang="uk-UA" sz="3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900" dirty="0">
                <a:latin typeface="Century Gothic" panose="020B0502020202020204" pitchFamily="34" charset="0"/>
              </a:rPr>
              <a:t>Бог сильный! Бог чудотворный!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Верный в Слове! Царь Всемогущий!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Наш Бог! Вот кто Ты, наш Бог!</a:t>
            </a:r>
            <a:endParaRPr lang="uk-UA" sz="3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900" dirty="0">
                <a:latin typeface="Century Gothic" panose="020B0502020202020204" pitchFamily="34" charset="0"/>
              </a:rPr>
              <a:t>Бог, Ты здесь! Касаешься сердец!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Тебе хвала! Тебе хвала! 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Бог, Ты здесь! Исцеляешь нас!</a:t>
            </a:r>
          </a:p>
          <a:p>
            <a:pPr algn="ctr"/>
            <a:r>
              <a:rPr lang="ru-RU" sz="3900" dirty="0">
                <a:latin typeface="Century Gothic" panose="020B0502020202020204" pitchFamily="34" charset="0"/>
              </a:rPr>
              <a:t>Тебе хвала! Тебе хвала!</a:t>
            </a:r>
            <a:endParaRPr lang="uk-UA" sz="3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5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700" dirty="0">
                <a:latin typeface="Century Gothic" panose="020B0502020202020204" pitchFamily="34" charset="0"/>
              </a:rPr>
              <a:t>Бог, Ты здесь! Ты меняешь нас!</a:t>
            </a:r>
          </a:p>
          <a:p>
            <a:pPr algn="ctr"/>
            <a:r>
              <a:rPr lang="ru-RU" sz="3700" dirty="0">
                <a:latin typeface="Century Gothic" panose="020B0502020202020204" pitchFamily="34" charset="0"/>
              </a:rPr>
              <a:t>Тебе хвала! Тебе хвала! </a:t>
            </a:r>
          </a:p>
          <a:p>
            <a:pPr algn="ctr"/>
            <a:r>
              <a:rPr lang="ru-RU" sz="3700" dirty="0">
                <a:latin typeface="Century Gothic" panose="020B0502020202020204" pitchFamily="34" charset="0"/>
              </a:rPr>
              <a:t>Бог, Ты здесь! Чтобы судьбы изменять!</a:t>
            </a:r>
          </a:p>
          <a:p>
            <a:pPr algn="ctr"/>
            <a:r>
              <a:rPr lang="ru-RU" sz="3700" dirty="0">
                <a:latin typeface="Century Gothic" panose="020B0502020202020204" pitchFamily="34" charset="0"/>
              </a:rPr>
              <a:t>Тебе хвала! Тебе хвала!</a:t>
            </a:r>
            <a:endParaRPr lang="uk-UA" sz="3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Бог сильный! Бог чудотворный!</a:t>
            </a:r>
          </a:p>
          <a:p>
            <a:pPr algn="ctr"/>
            <a:r>
              <a:rPr lang="ru-RU" sz="4400" dirty="0">
                <a:latin typeface="Century Gothic" panose="020B0502020202020204" pitchFamily="34" charset="0"/>
              </a:rPr>
              <a:t>Верный в Слове! Царь Всемогущий!</a:t>
            </a:r>
          </a:p>
          <a:p>
            <a:pPr algn="ctr"/>
            <a:r>
              <a:rPr lang="ru-RU" sz="4400" dirty="0">
                <a:latin typeface="Century Gothic" panose="020B0502020202020204" pitchFamily="34" charset="0"/>
              </a:rPr>
              <a:t>Наш Бог! Вот кто Ты, наш Бог!</a:t>
            </a:r>
            <a:endParaRPr lang="uk-UA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entury Gothic" panose="020B0502020202020204" pitchFamily="34" charset="0"/>
              </a:rPr>
              <a:t>Если трудно идти мне – Ты рядом!</a:t>
            </a:r>
          </a:p>
          <a:p>
            <a:pPr algn="ctr"/>
            <a:r>
              <a:rPr lang="ru-RU" sz="3600" dirty="0">
                <a:latin typeface="Century Gothic" panose="020B0502020202020204" pitchFamily="34" charset="0"/>
              </a:rPr>
              <a:t>Если трудно мне дышать – Ты рядом!</a:t>
            </a:r>
          </a:p>
          <a:p>
            <a:pPr algn="ctr"/>
            <a:r>
              <a:rPr lang="ru-RU" sz="3600" dirty="0">
                <a:latin typeface="Century Gothic" panose="020B0502020202020204" pitchFamily="34" charset="0"/>
              </a:rPr>
              <a:t>Ты каждый миг, Ты каждый миг рядом!</a:t>
            </a:r>
          </a:p>
          <a:p>
            <a:pPr algn="ctr"/>
            <a:r>
              <a:rPr lang="ru-RU" sz="3600" dirty="0">
                <a:latin typeface="Century Gothic" panose="020B0502020202020204" pitchFamily="34" charset="0"/>
              </a:rPr>
              <a:t>Ты каждый миг, Ты каждый миг рядом!</a:t>
            </a:r>
          </a:p>
        </p:txBody>
      </p:sp>
    </p:spTree>
    <p:extLst>
      <p:ext uri="{BB962C8B-B14F-4D97-AF65-F5344CB8AC3E}">
        <p14:creationId xmlns:p14="http://schemas.microsoft.com/office/powerpoint/2010/main" val="1710877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Molod Spasinnya</cp:lastModifiedBy>
  <cp:revision>6</cp:revision>
  <dcterms:created xsi:type="dcterms:W3CDTF">2019-11-02T17:17:20Z</dcterms:created>
  <dcterms:modified xsi:type="dcterms:W3CDTF">2020-09-19T16:09:58Z</dcterms:modified>
</cp:coreProperties>
</file>