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3" d="100"/>
          <a:sy n="83" d="100"/>
        </p:scale>
        <p:origin x="1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25.01.2020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Ты искупил мир от греха,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Ты дал ему любовь и свет,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Зажёг потухшие сердца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И дал надежду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Мы пред Тобою предстоим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И каждый дорог для Тебя,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За всё, Отец, благодарим 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И превозносим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5851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Слава Тебе и величье,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Слава в веках и народах,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Сила Твоя безгранична,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Милость Твоя во все роды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29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Ты открываешь новый мир,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Любви, Надежд и чистоты.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С тобой не трудно мне идти,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Ведь ты со мною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737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Твоя любовь меня хранит,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Дает надежду и покой,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И потому сердца людей,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Полны хвалою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249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</a:rPr>
              <a:t>Слава Тебе и величье,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Слава в веках и народах,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Сила Твоя безгранична,</a:t>
            </a:r>
            <a:br>
              <a:rPr lang="ru-RU" sz="5400" dirty="0">
                <a:solidFill>
                  <a:schemeClr val="bg1"/>
                </a:solidFill>
              </a:rPr>
            </a:br>
            <a:r>
              <a:rPr lang="ru-RU" sz="5400" dirty="0">
                <a:solidFill>
                  <a:schemeClr val="bg1"/>
                </a:solidFill>
              </a:rPr>
              <a:t>Милость Твоя во все роды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027"/>
            <a:ext cx="2082634" cy="11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5394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134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Ты искупил мир от греха, Ты дал ему любовь и свет, Зажёг потухшие сердца И дал надежду</vt:lpstr>
      <vt:lpstr>Мы пред Тобою предстоим И каждый дорог для Тебя, За всё, Отец, благодарим  И превозносим</vt:lpstr>
      <vt:lpstr>Слава Тебе и величье, Слава в веках и народах, Сила Твоя безгранична, Милость Твоя во все роды</vt:lpstr>
      <vt:lpstr>Ты открываешь новый мир, Любви, Надежд и чистоты. С тобой не трудно мне идти, Ведь ты со мною</vt:lpstr>
      <vt:lpstr>Твоя любовь меня хранит, Дает надежду и покой, И потому сердца людей, Полны хвалою</vt:lpstr>
      <vt:lpstr>Слава Тебе и величье, Слава в веках и народах, Сила Твоя безгранична, Милость Твоя во все роды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rela589n</cp:lastModifiedBy>
  <cp:revision>22</cp:revision>
  <dcterms:created xsi:type="dcterms:W3CDTF">2018-09-01T11:02:02Z</dcterms:created>
  <dcterms:modified xsi:type="dcterms:W3CDTF">2020-01-25T13:47:38Z</dcterms:modified>
</cp:coreProperties>
</file>