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00808"/>
            <a:ext cx="928903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Ты никогда не предашь меня</a:t>
            </a:r>
            <a:r>
              <a:rPr lang="ru-RU" sz="4400" dirty="0" smtClean="0"/>
              <a:t>,</a:t>
            </a:r>
            <a:endParaRPr lang="ru-RU" sz="4400" dirty="0"/>
          </a:p>
          <a:p>
            <a:pPr algn="ctr"/>
            <a:r>
              <a:rPr lang="ru-RU" sz="4400" dirty="0"/>
              <a:t>В тревожные дни не оставишь меня</a:t>
            </a:r>
            <a:r>
              <a:rPr lang="ru-RU" sz="4400" dirty="0" smtClean="0"/>
              <a:t>.</a:t>
            </a:r>
            <a:endParaRPr lang="ru-RU" sz="4400" dirty="0"/>
          </a:p>
          <a:p>
            <a:pPr algn="ctr"/>
            <a:r>
              <a:rPr lang="ru-RU" sz="4400" dirty="0"/>
              <a:t>Не вырвет никто из Твоей руки</a:t>
            </a:r>
            <a:r>
              <a:rPr lang="ru-RU" sz="4400" dirty="0" smtClean="0"/>
              <a:t>,</a:t>
            </a:r>
            <a:endParaRPr lang="ru-RU" sz="4400" dirty="0"/>
          </a:p>
          <a:p>
            <a:pPr algn="ctr"/>
            <a:r>
              <a:rPr lang="ru-RU" sz="4400" dirty="0"/>
              <a:t>Всё потому, что Ты любишь меня!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76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077" y="1196752"/>
            <a:ext cx="88995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В страже ночной пребываешь со мной,</a:t>
            </a:r>
            <a:br>
              <a:rPr lang="ru-RU" sz="4400" dirty="0"/>
            </a:br>
            <a:r>
              <a:rPr lang="ru-RU" sz="4400" dirty="0"/>
              <a:t>Силы даёшь в пути домой.</a:t>
            </a:r>
            <a:br>
              <a:rPr lang="ru-RU" sz="4400" dirty="0"/>
            </a:br>
            <a:r>
              <a:rPr lang="ru-RU" sz="4400" dirty="0"/>
              <a:t>Плачешь со мной, если беда,</a:t>
            </a:r>
            <a:br>
              <a:rPr lang="ru-RU" sz="4400" dirty="0"/>
            </a:br>
            <a:r>
              <a:rPr lang="ru-RU" sz="4400" dirty="0"/>
              <a:t>Всё потому, что Ты любишь меня!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686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556791"/>
            <a:ext cx="80466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dirty="0"/>
              <a:t> </a:t>
            </a:r>
            <a:r>
              <a:rPr lang="ru-RU" sz="4400" dirty="0"/>
              <a:t>В бурю и ураган</a:t>
            </a:r>
            <a:r>
              <a:rPr lang="ru-RU" sz="4400" dirty="0" smtClean="0"/>
              <a:t>,</a:t>
            </a:r>
            <a:endParaRPr lang="ru-RU" sz="4400" dirty="0"/>
          </a:p>
          <a:p>
            <a:pPr algn="ctr"/>
            <a:r>
              <a:rPr lang="uk-UA" sz="4400" dirty="0"/>
              <a:t> </a:t>
            </a:r>
            <a:r>
              <a:rPr lang="ru-RU" sz="4400" dirty="0" smtClean="0"/>
              <a:t>В </a:t>
            </a:r>
            <a:r>
              <a:rPr lang="ru-RU" sz="4400" dirty="0"/>
              <a:t>стужу, дожди и зной</a:t>
            </a:r>
            <a:r>
              <a:rPr lang="ru-RU" sz="4400" dirty="0" smtClean="0"/>
              <a:t>,</a:t>
            </a:r>
            <a:endParaRPr lang="ru-RU" sz="4400" dirty="0"/>
          </a:p>
          <a:p>
            <a:pPr algn="ctr"/>
            <a:r>
              <a:rPr lang="ru-RU" sz="4400" dirty="0" smtClean="0"/>
              <a:t>Рядом </a:t>
            </a:r>
            <a:r>
              <a:rPr lang="ru-RU" sz="4400" dirty="0"/>
              <a:t>Иисус со мной</a:t>
            </a:r>
            <a:r>
              <a:rPr lang="ru-RU" sz="4400" dirty="0" smtClean="0"/>
              <a:t>,</a:t>
            </a:r>
            <a:endParaRPr lang="ru-RU" sz="4400" dirty="0"/>
          </a:p>
          <a:p>
            <a:pPr algn="ctr"/>
            <a:r>
              <a:rPr lang="ru-RU" sz="4400" dirty="0" smtClean="0"/>
              <a:t>Потому</a:t>
            </a:r>
            <a:r>
              <a:rPr lang="ru-RU" sz="4400" dirty="0"/>
              <a:t>, что Ты любишь меня!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1654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68" y="1597605"/>
            <a:ext cx="89462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Если в душе забываю Тебя,</a:t>
            </a:r>
            <a:br>
              <a:rPr lang="ru-RU" sz="4400" dirty="0"/>
            </a:br>
            <a:r>
              <a:rPr lang="ru-RU" sz="4400" dirty="0"/>
              <a:t>Молишься Ты день и ночь за меня.</a:t>
            </a:r>
            <a:br>
              <a:rPr lang="ru-RU" sz="4400" dirty="0"/>
            </a:br>
            <a:r>
              <a:rPr lang="ru-RU" sz="4400" dirty="0"/>
              <a:t>Ведь Ты никогда меня не предашь,</a:t>
            </a:r>
            <a:br>
              <a:rPr lang="ru-RU" sz="4400" dirty="0"/>
            </a:br>
            <a:r>
              <a:rPr lang="ru-RU" sz="4400" dirty="0"/>
              <a:t>Всё потому, что Ты любишь меня!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3158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765321"/>
            <a:ext cx="85324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Всё потому, что Ты любишь меня,</a:t>
            </a:r>
            <a:br>
              <a:rPr lang="ru-RU" sz="4400" dirty="0"/>
            </a:br>
            <a:r>
              <a:rPr lang="ru-RU" sz="4400" dirty="0"/>
              <a:t>Сердце моё славит Тебя!</a:t>
            </a:r>
            <a:br>
              <a:rPr lang="ru-RU" sz="4400" dirty="0"/>
            </a:br>
            <a:r>
              <a:rPr lang="ru-RU" sz="4400" dirty="0"/>
              <a:t>В руки Твои себя отдаю,</a:t>
            </a:r>
            <a:br>
              <a:rPr lang="ru-RU" sz="4400" dirty="0"/>
            </a:br>
            <a:r>
              <a:rPr lang="ru-RU" sz="4400" dirty="0"/>
              <a:t>Всё потому, что Тебя я люблю!</a:t>
            </a:r>
          </a:p>
        </p:txBody>
      </p:sp>
    </p:spTree>
    <p:extLst>
      <p:ext uri="{BB962C8B-B14F-4D97-AF65-F5344CB8AC3E}">
        <p14:creationId xmlns:p14="http://schemas.microsoft.com/office/powerpoint/2010/main" val="4014155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1</cp:revision>
  <dcterms:created xsi:type="dcterms:W3CDTF">2019-10-26T15:31:20Z</dcterms:created>
  <dcterms:modified xsi:type="dcterms:W3CDTF">2019-10-26T15:36:02Z</dcterms:modified>
</cp:coreProperties>
</file>