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dirty="0" err="1"/>
              <a:t>Тiло</a:t>
            </a:r>
            <a:r>
              <a:rPr lang="ru-RU" dirty="0"/>
              <a:t> </a:t>
            </a:r>
            <a:r>
              <a:rPr lang="ru-RU" dirty="0" err="1"/>
              <a:t>ломиме</a:t>
            </a:r>
            <a:r>
              <a:rPr lang="ru-RU" dirty="0"/>
              <a:t>, </a:t>
            </a:r>
            <a:r>
              <a:rPr lang="ru-RU" dirty="0" err="1"/>
              <a:t>пробитi</a:t>
            </a:r>
            <a:r>
              <a:rPr lang="ru-RU" dirty="0"/>
              <a:t> руки.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недостойний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муки.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Святий</a:t>
            </a:r>
            <a:r>
              <a:rPr lang="ru-RU" dirty="0"/>
              <a:t> Господь </a:t>
            </a:r>
            <a:r>
              <a:rPr lang="ru-RU" dirty="0" err="1"/>
              <a:t>мїй</a:t>
            </a:r>
            <a:r>
              <a:rPr lang="ru-RU" dirty="0"/>
              <a:t> кров </a:t>
            </a:r>
            <a:r>
              <a:rPr lang="ru-RU" dirty="0" err="1"/>
              <a:t>проливає</a:t>
            </a:r>
            <a:r>
              <a:rPr lang="ru-RU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Прости </a:t>
            </a:r>
            <a:r>
              <a:rPr lang="ru-RU" dirty="0" err="1"/>
              <a:t>їм</a:t>
            </a:r>
            <a:r>
              <a:rPr lang="ru-RU" dirty="0"/>
              <a:t>, Отче! - в небо </a:t>
            </a:r>
            <a:r>
              <a:rPr lang="ru-RU" dirty="0" err="1"/>
              <a:t>взиває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А кров </a:t>
            </a:r>
            <a:r>
              <a:rPr lang="ru-RU" sz="4800" dirty="0" err="1"/>
              <a:t>стікає</a:t>
            </a:r>
            <a:r>
              <a:rPr lang="ru-RU" sz="4800" dirty="0"/>
              <a:t> з </a:t>
            </a:r>
            <a:r>
              <a:rPr lang="ru-RU" sz="4800" dirty="0" err="1"/>
              <a:t>хреста</a:t>
            </a:r>
            <a:r>
              <a:rPr lang="ru-RU" sz="4800" dirty="0"/>
              <a:t> -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За </a:t>
            </a:r>
            <a:r>
              <a:rPr lang="ru-RU" sz="4800" dirty="0" err="1"/>
              <a:t>мої</a:t>
            </a:r>
            <a:r>
              <a:rPr lang="ru-RU" sz="4800" dirty="0"/>
              <a:t> </a:t>
            </a:r>
            <a:r>
              <a:rPr lang="ru-RU" sz="4800" dirty="0" err="1"/>
              <a:t>гріхи</a:t>
            </a:r>
            <a:r>
              <a:rPr lang="ru-RU" sz="4800" dirty="0"/>
              <a:t> </a:t>
            </a:r>
            <a:r>
              <a:rPr lang="ru-RU" sz="4800" dirty="0" err="1"/>
              <a:t>висока</a:t>
            </a:r>
            <a:r>
              <a:rPr lang="ru-RU" sz="4800" dirty="0"/>
              <a:t> </a:t>
            </a:r>
            <a:r>
              <a:rPr lang="ru-RU" sz="4800" dirty="0" err="1"/>
              <a:t>ціна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То кров </a:t>
            </a:r>
            <a:r>
              <a:rPr lang="ru-RU" sz="4800" dirty="0" err="1"/>
              <a:t>Іісуса</a:t>
            </a:r>
            <a:r>
              <a:rPr lang="ru-RU" sz="4800" dirty="0"/>
              <a:t> Христа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У небо </a:t>
            </a:r>
            <a:r>
              <a:rPr lang="ru-RU" sz="4800" dirty="0" err="1"/>
              <a:t>кричить</a:t>
            </a:r>
            <a:r>
              <a:rPr lang="ru-RU" sz="4800" dirty="0"/>
              <a:t>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u-RU" sz="4800" dirty="0" smtClean="0"/>
              <a:t>прости </a:t>
            </a:r>
            <a:r>
              <a:rPr lang="ru-RU" sz="4800" dirty="0" err="1"/>
              <a:t>їм</a:t>
            </a:r>
            <a:r>
              <a:rPr lang="ru-RU" sz="4800" dirty="0"/>
              <a:t>, Боже, прости!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Прости...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/>
              <a:t>Такий</a:t>
            </a:r>
            <a:r>
              <a:rPr lang="ru-RU" sz="4800" dirty="0"/>
              <a:t> нелегкий шлях до </a:t>
            </a:r>
            <a:r>
              <a:rPr lang="ru-RU" sz="4800" dirty="0" err="1"/>
              <a:t>Голгофи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І не </a:t>
            </a:r>
            <a:r>
              <a:rPr lang="ru-RU" sz="4800" dirty="0" err="1"/>
              <a:t>жалів</a:t>
            </a:r>
            <a:r>
              <a:rPr lang="ru-RU" sz="4800" dirty="0"/>
              <a:t> </a:t>
            </a:r>
            <a:r>
              <a:rPr lang="ru-RU" sz="4800" dirty="0" err="1"/>
              <a:t>Він</a:t>
            </a:r>
            <a:r>
              <a:rPr lang="ru-RU" sz="4800" dirty="0"/>
              <a:t> Себе а </a:t>
            </a:r>
            <a:r>
              <a:rPr lang="ru-RU" sz="4800" dirty="0" err="1"/>
              <a:t>ні</a:t>
            </a:r>
            <a:r>
              <a:rPr lang="ru-RU" sz="4800" dirty="0"/>
              <a:t> </a:t>
            </a:r>
            <a:r>
              <a:rPr lang="ru-RU" sz="4800" dirty="0" err="1"/>
              <a:t>трохи</a:t>
            </a:r>
            <a:r>
              <a:rPr lang="ru-RU" sz="4800" dirty="0"/>
              <a:t>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Хто</a:t>
            </a:r>
            <a:r>
              <a:rPr lang="ru-RU" sz="4800" dirty="0"/>
              <a:t> з ним </a:t>
            </a:r>
            <a:r>
              <a:rPr lang="ru-RU" sz="4800" dirty="0" err="1"/>
              <a:t>піде</a:t>
            </a:r>
            <a:r>
              <a:rPr lang="ru-RU" sz="4800" dirty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uk-UA" sz="4800" dirty="0" smtClean="0"/>
              <a:t>Б</a:t>
            </a:r>
            <a:r>
              <a:rPr lang="ru-RU" sz="4800" dirty="0" err="1" smtClean="0"/>
              <a:t>ільше</a:t>
            </a:r>
            <a:r>
              <a:rPr lang="ru-RU" sz="4800" dirty="0" smtClean="0"/>
              <a:t> </a:t>
            </a:r>
            <a:r>
              <a:rPr lang="ru-RU" sz="4800" dirty="0"/>
              <a:t>не </a:t>
            </a:r>
            <a:r>
              <a:rPr lang="ru-RU" sz="4800" dirty="0" err="1"/>
              <a:t>заблукає</a:t>
            </a:r>
            <a:r>
              <a:rPr lang="ru-RU" sz="4800" dirty="0"/>
              <a:t>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Йди</a:t>
            </a:r>
            <a:r>
              <a:rPr lang="ru-RU" sz="4800" dirty="0"/>
              <a:t> за Христом,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u-RU" sz="4800" dirty="0" err="1" smtClean="0"/>
              <a:t>Він</a:t>
            </a:r>
            <a:r>
              <a:rPr lang="ru-RU" sz="4800" dirty="0" smtClean="0"/>
              <a:t> </a:t>
            </a:r>
            <a:r>
              <a:rPr lang="ru-RU" sz="4800" dirty="0"/>
              <a:t>тебе так </a:t>
            </a:r>
            <a:r>
              <a:rPr lang="ru-RU" sz="4800" dirty="0" err="1"/>
              <a:t>кохає</a:t>
            </a:r>
            <a:r>
              <a:rPr lang="ru-RU" sz="4800" dirty="0"/>
              <a:t>!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А кров </a:t>
            </a:r>
            <a:r>
              <a:rPr lang="ru-RU" sz="4800" dirty="0" err="1"/>
              <a:t>стікає</a:t>
            </a:r>
            <a:r>
              <a:rPr lang="ru-RU" sz="4800" dirty="0"/>
              <a:t> з </a:t>
            </a:r>
            <a:r>
              <a:rPr lang="ru-RU" sz="4800" dirty="0" err="1"/>
              <a:t>хреста</a:t>
            </a:r>
            <a:r>
              <a:rPr lang="ru-RU" sz="4800" dirty="0"/>
              <a:t> -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За </a:t>
            </a:r>
            <a:r>
              <a:rPr lang="ru-RU" sz="4800" dirty="0" err="1"/>
              <a:t>мої</a:t>
            </a:r>
            <a:r>
              <a:rPr lang="ru-RU" sz="4800" dirty="0"/>
              <a:t> </a:t>
            </a:r>
            <a:r>
              <a:rPr lang="ru-RU" sz="4800" dirty="0" err="1"/>
              <a:t>гріхи</a:t>
            </a:r>
            <a:r>
              <a:rPr lang="ru-RU" sz="4800" dirty="0"/>
              <a:t> </a:t>
            </a:r>
            <a:r>
              <a:rPr lang="ru-RU" sz="4800" dirty="0" err="1"/>
              <a:t>висока</a:t>
            </a:r>
            <a:r>
              <a:rPr lang="ru-RU" sz="4800" dirty="0"/>
              <a:t> </a:t>
            </a:r>
            <a:r>
              <a:rPr lang="ru-RU" sz="4800" dirty="0" err="1"/>
              <a:t>ціна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То кров </a:t>
            </a:r>
            <a:r>
              <a:rPr lang="ru-RU" sz="4800" dirty="0" err="1"/>
              <a:t>Іісуса</a:t>
            </a:r>
            <a:r>
              <a:rPr lang="ru-RU" sz="4800" dirty="0"/>
              <a:t> Христа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У небо </a:t>
            </a:r>
            <a:r>
              <a:rPr lang="ru-RU" sz="4800" dirty="0" err="1"/>
              <a:t>кричить</a:t>
            </a:r>
            <a:r>
              <a:rPr lang="ru-RU" sz="4800" dirty="0"/>
              <a:t>: прости </a:t>
            </a:r>
            <a:r>
              <a:rPr lang="ru-RU" sz="4800" dirty="0" err="1"/>
              <a:t>їм</a:t>
            </a:r>
            <a:r>
              <a:rPr lang="ru-RU" sz="4800" dirty="0"/>
              <a:t>, Боже, прости!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Прости...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 err="1"/>
              <a:t>Такий</a:t>
            </a:r>
            <a:r>
              <a:rPr lang="ru-RU" sz="4800" dirty="0"/>
              <a:t> нелегкий шлях </a:t>
            </a:r>
            <a:r>
              <a:rPr lang="ru-RU" sz="4800" dirty="0" err="1"/>
              <a:t>Іісуса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Звернись</a:t>
            </a:r>
            <a:r>
              <a:rPr lang="ru-RU" sz="4800" dirty="0"/>
              <a:t> </a:t>
            </a:r>
            <a:r>
              <a:rPr lang="ru-RU" sz="4800" dirty="0" err="1"/>
              <a:t>ти</a:t>
            </a:r>
            <a:r>
              <a:rPr lang="ru-RU" sz="4800" dirty="0"/>
              <a:t> до </a:t>
            </a:r>
            <a:r>
              <a:rPr lang="ru-RU" sz="4800" dirty="0" err="1"/>
              <a:t>ньго</a:t>
            </a:r>
            <a:r>
              <a:rPr lang="ru-RU" sz="4800" dirty="0"/>
              <a:t>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не </a:t>
            </a:r>
            <a:r>
              <a:rPr lang="ru-RU" sz="4800" dirty="0" err="1"/>
              <a:t>йди</a:t>
            </a:r>
            <a:r>
              <a:rPr lang="ru-RU" sz="4800" dirty="0"/>
              <a:t> у </a:t>
            </a:r>
            <a:r>
              <a:rPr lang="ru-RU" sz="4800" dirty="0" err="1"/>
              <a:t>спокусу</a:t>
            </a:r>
            <a:r>
              <a:rPr lang="ru-RU" sz="4800" dirty="0"/>
              <a:t>.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Я, </a:t>
            </a:r>
            <a:r>
              <a:rPr lang="ru-RU" sz="4800" dirty="0" err="1"/>
              <a:t>любий</a:t>
            </a:r>
            <a:r>
              <a:rPr lang="ru-RU" sz="4800" dirty="0"/>
              <a:t> </a:t>
            </a:r>
            <a:r>
              <a:rPr lang="ru-RU" sz="4800" dirty="0" err="1"/>
              <a:t>друже</a:t>
            </a:r>
            <a:r>
              <a:rPr lang="ru-RU" sz="4800" dirty="0"/>
              <a:t>, тебе закликаю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err="1"/>
              <a:t>Іди</a:t>
            </a:r>
            <a:r>
              <a:rPr lang="ru-RU" sz="4800" dirty="0"/>
              <a:t> до Христа, </a:t>
            </a:r>
            <a:r>
              <a:rPr lang="ru-RU" sz="4800" dirty="0" err="1"/>
              <a:t>Він</a:t>
            </a:r>
            <a:r>
              <a:rPr lang="ru-RU" sz="4800" dirty="0"/>
              <a:t> тебе так </a:t>
            </a:r>
            <a:r>
              <a:rPr lang="ru-RU" sz="4800" dirty="0" err="1"/>
              <a:t>чекає</a:t>
            </a:r>
            <a:r>
              <a:rPr lang="ru-RU" sz="4800" dirty="0"/>
              <a:t>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471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А кров </a:t>
            </a:r>
            <a:r>
              <a:rPr lang="ru-RU" sz="4800" dirty="0" err="1"/>
              <a:t>стікає</a:t>
            </a:r>
            <a:r>
              <a:rPr lang="ru-RU" sz="4800" dirty="0"/>
              <a:t> з </a:t>
            </a:r>
            <a:r>
              <a:rPr lang="ru-RU" sz="4800" dirty="0" err="1"/>
              <a:t>хреста</a:t>
            </a:r>
            <a:r>
              <a:rPr lang="ru-RU" sz="4800" dirty="0"/>
              <a:t> -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За </a:t>
            </a:r>
            <a:r>
              <a:rPr lang="ru-RU" sz="4800" dirty="0" err="1"/>
              <a:t>мої</a:t>
            </a:r>
            <a:r>
              <a:rPr lang="ru-RU" sz="4800" dirty="0"/>
              <a:t> </a:t>
            </a:r>
            <a:r>
              <a:rPr lang="ru-RU" sz="4800" dirty="0" err="1"/>
              <a:t>гріхи</a:t>
            </a:r>
            <a:r>
              <a:rPr lang="ru-RU" sz="4800" dirty="0"/>
              <a:t> </a:t>
            </a:r>
            <a:r>
              <a:rPr lang="ru-RU" sz="4800" dirty="0" err="1"/>
              <a:t>висока</a:t>
            </a:r>
            <a:r>
              <a:rPr lang="ru-RU" sz="4800" dirty="0"/>
              <a:t> </a:t>
            </a:r>
            <a:r>
              <a:rPr lang="ru-RU" sz="4800" dirty="0" err="1"/>
              <a:t>ціна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То кров </a:t>
            </a:r>
            <a:r>
              <a:rPr lang="ru-RU" sz="4800" dirty="0" err="1"/>
              <a:t>Іісуса</a:t>
            </a:r>
            <a:r>
              <a:rPr lang="ru-RU" sz="4800" dirty="0"/>
              <a:t> Христа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У небо </a:t>
            </a:r>
            <a:r>
              <a:rPr lang="ru-RU" sz="4800" dirty="0" err="1"/>
              <a:t>кричить</a:t>
            </a:r>
            <a:r>
              <a:rPr lang="ru-RU" sz="4800" dirty="0"/>
              <a:t>: прости </a:t>
            </a:r>
            <a:r>
              <a:rPr lang="ru-RU" sz="4800" dirty="0" err="1"/>
              <a:t>їм</a:t>
            </a:r>
            <a:r>
              <a:rPr lang="ru-RU" sz="4800" dirty="0"/>
              <a:t>, Боже, прости!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Прости...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Тiло ломиме, пробитi руки. Він недостойний такої муки. Святий Господь мїй кров проливає. Прости їм, Отче! - в небо взиває.</vt:lpstr>
      <vt:lpstr>А кров стікає з хреста - За мої гріхи висока ціна То кров Іісуса Христа У небо кричить:  прости їм, Боже, прости! Прости...</vt:lpstr>
      <vt:lpstr>Такий нелегкий шлях до Голгофи І не жалів Він Себе а ні трохи. Хто з ним піде  Більше не заблукає. Йди за Христом,  Він тебе так кохає!</vt:lpstr>
      <vt:lpstr>А кров стікає з хреста - За мої гріхи висока ціна То кров Іісуса Христа У небо кричить: прости їм, Боже, прости! Прости...</vt:lpstr>
      <vt:lpstr>Такий нелегкий шлях Іісуса Звернись ти до ньго, не йди у спокусу. Я, любий друже, тебе закликаю Іди до Христа, Він тебе так чекає!</vt:lpstr>
      <vt:lpstr>А кров стікає з хреста - За мої гріхи висока ціна То кров Іісуса Христа У небо кричить: прости їм, Боже, прости! Прости...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11</cp:revision>
  <dcterms:created xsi:type="dcterms:W3CDTF">2018-10-13T16:03:43Z</dcterms:created>
  <dcterms:modified xsi:type="dcterms:W3CDTF">2019-11-02T12:51:01Z</dcterms:modified>
</cp:coreProperties>
</file>