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0" autoAdjust="0"/>
    <p:restoredTop sz="94660"/>
  </p:normalViewPr>
  <p:slideViewPr>
    <p:cSldViewPr>
      <p:cViewPr varScale="1">
        <p:scale>
          <a:sx n="78" d="100"/>
          <a:sy n="78" d="100"/>
        </p:scale>
        <p:origin x="10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CF40-DB16-4ADD-9A71-EF5236A7B0ED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Book Antiqua" panose="02040602050305030304" pitchFamily="18" charset="0"/>
              </a:rPr>
              <a:t>Упала слеза на горячий песок</a:t>
            </a:r>
            <a:br>
              <a:rPr lang="ru-RU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dirty="0">
                <a:solidFill>
                  <a:schemeClr val="bg1"/>
                </a:solidFill>
                <a:latin typeface="Book Antiqua" panose="02040602050305030304" pitchFamily="18" charset="0"/>
              </a:rPr>
              <a:t>И кровь на ланитах застыла.</a:t>
            </a:r>
            <a:br>
              <a:rPr lang="ru-RU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dirty="0">
                <a:solidFill>
                  <a:schemeClr val="bg1"/>
                </a:solidFill>
                <a:latin typeface="Book Antiqua" panose="02040602050305030304" pitchFamily="18" charset="0"/>
              </a:rPr>
              <a:t>Полдневное солнце, </a:t>
            </a:r>
            <a:r>
              <a:rPr lang="ru-RU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dirty="0" smtClean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как </a:t>
            </a:r>
            <a:r>
              <a:rPr lang="ru-RU" dirty="0">
                <a:solidFill>
                  <a:schemeClr val="bg1"/>
                </a:solidFill>
                <a:latin typeface="Book Antiqua" panose="02040602050305030304" pitchFamily="18" charset="0"/>
              </a:rPr>
              <a:t>красный цветок,</a:t>
            </a:r>
            <a:br>
              <a:rPr lang="ru-RU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dirty="0">
                <a:solidFill>
                  <a:schemeClr val="bg1"/>
                </a:solidFill>
                <a:latin typeface="Book Antiqua" panose="02040602050305030304" pitchFamily="18" charset="0"/>
              </a:rPr>
              <a:t>Казалось в зените застыло.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400" dirty="0">
                <a:solidFill>
                  <a:schemeClr val="bg1"/>
                </a:solidFill>
                <a:latin typeface="Book Antiqua" panose="02040602050305030304" pitchFamily="18" charset="0"/>
              </a:rPr>
              <a:t>Гремели доспехи, звенели мечи</a:t>
            </a:r>
            <a: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400" dirty="0">
                <a:solidFill>
                  <a:schemeClr val="bg1"/>
                </a:solidFill>
                <a:latin typeface="Book Antiqua" panose="02040602050305030304" pitchFamily="18" charset="0"/>
              </a:rPr>
              <a:t>Блестели на солнце палящем,</a:t>
            </a:r>
            <a: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400" dirty="0">
                <a:solidFill>
                  <a:schemeClr val="bg1"/>
                </a:solidFill>
                <a:latin typeface="Book Antiqua" panose="02040602050305030304" pitchFamily="18" charset="0"/>
              </a:rPr>
              <a:t>И громко смеялись, бранясь, палачи,</a:t>
            </a:r>
            <a: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400" dirty="0">
                <a:solidFill>
                  <a:schemeClr val="bg1"/>
                </a:solidFill>
                <a:latin typeface="Book Antiqua" panose="02040602050305030304" pitchFamily="18" charset="0"/>
              </a:rPr>
              <a:t>Над Агнцем, на древе висящем.</a:t>
            </a:r>
            <a:endParaRPr lang="ru-RU" sz="6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4400" b="1" dirty="0">
                <a:solidFill>
                  <a:schemeClr val="bg1"/>
                </a:solidFill>
                <a:latin typeface="Book Antiqua" panose="02040602050305030304" pitchFamily="18" charset="0"/>
              </a:rPr>
              <a:t>Так только мог Всемогущий Отец,</a:t>
            </a:r>
            <a:r>
              <a:rPr lang="ru-RU" sz="60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400" b="1" dirty="0">
                <a:solidFill>
                  <a:schemeClr val="bg1"/>
                </a:solidFill>
                <a:latin typeface="Book Antiqua" panose="02040602050305030304" pitchFamily="18" charset="0"/>
              </a:rPr>
              <a:t>Отдать на заклание Сына.</a:t>
            </a:r>
            <a:r>
              <a:rPr lang="ru-RU" sz="60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400" b="1" dirty="0">
                <a:solidFill>
                  <a:schemeClr val="bg1"/>
                </a:solidFill>
                <a:latin typeface="Book Antiqua" panose="02040602050305030304" pitchFamily="18" charset="0"/>
              </a:rPr>
              <a:t>Такая любовь для отцовских </a:t>
            </a:r>
            <a:r>
              <a:rPr lang="ru-RU" sz="44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сердец</a:t>
            </a:r>
            <a:r>
              <a:rPr lang="ru-RU" sz="60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400" b="1" dirty="0">
                <a:solidFill>
                  <a:schemeClr val="bg1"/>
                </a:solidFill>
                <a:latin typeface="Book Antiqua" panose="02040602050305030304" pitchFamily="18" charset="0"/>
              </a:rPr>
              <a:t>Воистину не постижима!</a:t>
            </a:r>
            <a:endParaRPr lang="ru-RU" sz="6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400" dirty="0">
                <a:solidFill>
                  <a:schemeClr val="bg1"/>
                </a:solidFill>
                <a:latin typeface="Book Antiqua" panose="02040602050305030304" pitchFamily="18" charset="0"/>
              </a:rPr>
              <a:t>Когда Он любил, не любили Его</a:t>
            </a:r>
            <a: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400" dirty="0">
                <a:solidFill>
                  <a:schemeClr val="bg1"/>
                </a:solidFill>
                <a:latin typeface="Book Antiqua" panose="02040602050305030304" pitchFamily="18" charset="0"/>
              </a:rPr>
              <a:t>Когда Он прощал, проклинали.</a:t>
            </a:r>
            <a: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400" dirty="0">
                <a:solidFill>
                  <a:schemeClr val="bg1"/>
                </a:solidFill>
                <a:latin typeface="Book Antiqua" panose="02040602050305030304" pitchFamily="18" charset="0"/>
              </a:rPr>
              <a:t>Возмездием за зло не воздал никому</a:t>
            </a:r>
            <a: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400" dirty="0">
                <a:solidFill>
                  <a:schemeClr val="bg1"/>
                </a:solidFill>
                <a:latin typeface="Book Antiqua" panose="02040602050305030304" pitchFamily="18" charset="0"/>
              </a:rPr>
              <a:t>И тем, кто Его распинали.</a:t>
            </a:r>
            <a:endParaRPr lang="ru-RU" sz="6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710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400" b="1" dirty="0">
                <a:solidFill>
                  <a:schemeClr val="bg1"/>
                </a:solidFill>
                <a:latin typeface="Book Antiqua" panose="02040602050305030304" pitchFamily="18" charset="0"/>
              </a:rPr>
              <a:t>За всё человечество кровь пролилась</a:t>
            </a:r>
            <a:r>
              <a:rPr lang="ru-RU" sz="60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400" b="1" dirty="0">
                <a:solidFill>
                  <a:schemeClr val="bg1"/>
                </a:solidFill>
                <a:latin typeface="Book Antiqua" panose="02040602050305030304" pitchFamily="18" charset="0"/>
              </a:rPr>
              <a:t>Ценой бесконечно бесценной.</a:t>
            </a:r>
            <a:r>
              <a:rPr lang="ru-RU" sz="60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400" b="1" dirty="0">
                <a:solidFill>
                  <a:schemeClr val="bg1"/>
                </a:solidFill>
                <a:latin typeface="Book Antiqua" panose="02040602050305030304" pitchFamily="18" charset="0"/>
              </a:rPr>
              <a:t>Голгофа над грешной землёй поднялась</a:t>
            </a:r>
            <a:r>
              <a:rPr lang="ru-RU" sz="60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400" b="1" dirty="0">
                <a:solidFill>
                  <a:schemeClr val="bg1"/>
                </a:solidFill>
                <a:latin typeface="Book Antiqua" panose="02040602050305030304" pitchFamily="18" charset="0"/>
              </a:rPr>
              <a:t>И сделалась центром вселенной</a:t>
            </a:r>
            <a:endParaRPr lang="ru-RU" sz="6000" b="1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6374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Book Antiqua" panose="02040602050305030304" pitchFamily="18" charset="0"/>
              </a:rPr>
              <a:t>Упала слеза на горячий песок</a:t>
            </a:r>
            <a:br>
              <a:rPr lang="ru-RU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dirty="0">
                <a:solidFill>
                  <a:schemeClr val="bg1"/>
                </a:solidFill>
                <a:latin typeface="Book Antiqua" panose="02040602050305030304" pitchFamily="18" charset="0"/>
              </a:rPr>
              <a:t>И кровь на ланитах застыла.</a:t>
            </a:r>
            <a:br>
              <a:rPr lang="ru-RU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dirty="0">
                <a:solidFill>
                  <a:schemeClr val="bg1"/>
                </a:solidFill>
                <a:latin typeface="Book Antiqua" panose="02040602050305030304" pitchFamily="18" charset="0"/>
              </a:rPr>
              <a:t>Полдневное солнце, как красный цветок,</a:t>
            </a:r>
            <a:br>
              <a:rPr lang="ru-RU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dirty="0">
                <a:solidFill>
                  <a:schemeClr val="bg1"/>
                </a:solidFill>
                <a:latin typeface="Book Antiqua" panose="02040602050305030304" pitchFamily="18" charset="0"/>
              </a:rPr>
              <a:t>Казалось в зените застыло.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9233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400" dirty="0">
                <a:solidFill>
                  <a:schemeClr val="bg1"/>
                </a:solidFill>
                <a:latin typeface="Book Antiqua" panose="02040602050305030304" pitchFamily="18" charset="0"/>
              </a:rPr>
              <a:t>Гремели доспехи, звенели мечи</a:t>
            </a:r>
            <a: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400" dirty="0">
                <a:solidFill>
                  <a:schemeClr val="bg1"/>
                </a:solidFill>
                <a:latin typeface="Book Antiqua" panose="02040602050305030304" pitchFamily="18" charset="0"/>
              </a:rPr>
              <a:t>Блестели на солнце палящем,</a:t>
            </a:r>
            <a: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400" dirty="0">
                <a:solidFill>
                  <a:schemeClr val="bg1"/>
                </a:solidFill>
                <a:latin typeface="Book Antiqua" panose="02040602050305030304" pitchFamily="18" charset="0"/>
              </a:rPr>
              <a:t>И громко смеялись, бранясь, палачи,</a:t>
            </a:r>
            <a: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0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400" dirty="0">
                <a:solidFill>
                  <a:schemeClr val="bg1"/>
                </a:solidFill>
                <a:latin typeface="Book Antiqua" panose="02040602050305030304" pitchFamily="18" charset="0"/>
              </a:rPr>
              <a:t>Над Агнцем, на древе висящем.</a:t>
            </a:r>
            <a:endParaRPr lang="ru-RU" sz="6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063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4400" b="1" dirty="0">
                <a:solidFill>
                  <a:schemeClr val="bg1"/>
                </a:solidFill>
                <a:latin typeface="Book Antiqua" panose="02040602050305030304" pitchFamily="18" charset="0"/>
              </a:rPr>
              <a:t>Так только мог Всемогущий Отец,</a:t>
            </a:r>
            <a:r>
              <a:rPr lang="ru-RU" sz="60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400" b="1" dirty="0">
                <a:solidFill>
                  <a:schemeClr val="bg1"/>
                </a:solidFill>
                <a:latin typeface="Book Antiqua" panose="02040602050305030304" pitchFamily="18" charset="0"/>
              </a:rPr>
              <a:t>Отдать на заклание Сына.</a:t>
            </a:r>
            <a:r>
              <a:rPr lang="ru-RU" sz="60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400" b="1" dirty="0">
                <a:solidFill>
                  <a:schemeClr val="bg1"/>
                </a:solidFill>
                <a:latin typeface="Book Antiqua" panose="02040602050305030304" pitchFamily="18" charset="0"/>
              </a:rPr>
              <a:t>Такая любовь для отцовских </a:t>
            </a:r>
            <a:r>
              <a:rPr lang="ru-RU" sz="44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сердец</a:t>
            </a:r>
            <a:r>
              <a:rPr lang="ru-RU" sz="60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ru-RU" sz="6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4400" b="1" dirty="0">
                <a:solidFill>
                  <a:schemeClr val="bg1"/>
                </a:solidFill>
                <a:latin typeface="Book Antiqua" panose="02040602050305030304" pitchFamily="18" charset="0"/>
              </a:rPr>
              <a:t>Воистину не постижима!</a:t>
            </a:r>
            <a:endParaRPr lang="ru-RU" sz="6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89" y="64886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Band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For God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581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84</Words>
  <Application>Microsoft Office PowerPoint</Application>
  <PresentationFormat>Экран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Book Antiqua</vt:lpstr>
      <vt:lpstr>Calibri</vt:lpstr>
      <vt:lpstr>Тема Office</vt:lpstr>
      <vt:lpstr>Упала слеза на горячий песок И кровь на ланитах застыла. Полдневное солнце,  как красный цветок, Казалось в зените застыло.</vt:lpstr>
      <vt:lpstr>Презентация PowerPoint</vt:lpstr>
      <vt:lpstr>Презентация PowerPoint</vt:lpstr>
      <vt:lpstr>Презентация PowerPoint</vt:lpstr>
      <vt:lpstr>Презентация PowerPoint</vt:lpstr>
      <vt:lpstr>Упала слеза на горячий песок И кровь на ланитах застыла. Полдневное солнце, как красный цветок, Казалось в зените застыло.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сиянии Царя блеск величия Пусть вся земля поёт,  в радости поёт Он в свет одел Себя  и в страхе меркнет тьма От голоса Его,  от голоса Его</dc:title>
  <dc:creator>Admin</dc:creator>
  <cp:lastModifiedBy>Пользователь Windows</cp:lastModifiedBy>
  <cp:revision>9</cp:revision>
  <dcterms:created xsi:type="dcterms:W3CDTF">2018-09-01T11:02:02Z</dcterms:created>
  <dcterms:modified xsi:type="dcterms:W3CDTF">2019-09-21T07:12:53Z</dcterms:modified>
</cp:coreProperties>
</file>