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E5308DC-560D-4578-A56F-F4EB8B33237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Раздел без заголовка" id="{C997C2F6-8DDD-463A-ABFD-DA5C1EEB11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0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5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4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3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09AE-963A-4B88-A3E9-6BE9F027A190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400E-0512-42C7-AA21-9E3453D63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Хвалите, хвалите Бога небес,</a:t>
            </a:r>
          </a:p>
          <a:p>
            <a:r>
              <a:rPr lang="ru-RU" sz="6000" dirty="0">
                <a:solidFill>
                  <a:schemeClr val="bg1"/>
                </a:solidFill>
              </a:rPr>
              <a:t>Хвалите, хвалите Бога небес,</a:t>
            </a:r>
          </a:p>
          <a:p>
            <a:r>
              <a:rPr lang="ru-RU" sz="6000" dirty="0">
                <a:solidFill>
                  <a:schemeClr val="bg1"/>
                </a:solidFill>
              </a:rPr>
              <a:t>Хвалите все, в ком дыханье есть,</a:t>
            </a:r>
          </a:p>
          <a:p>
            <a:r>
              <a:rPr lang="ru-RU" sz="6000" dirty="0">
                <a:solidFill>
                  <a:schemeClr val="bg1"/>
                </a:solidFill>
              </a:rPr>
              <a:t>Хвалите, Он наш Творец.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0" cy="10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2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Прославьте, прославьте Бога чудес</a:t>
            </a:r>
          </a:p>
          <a:p>
            <a:r>
              <a:rPr lang="ru-RU" sz="6000" dirty="0">
                <a:solidFill>
                  <a:schemeClr val="bg1"/>
                </a:solidFill>
              </a:rPr>
              <a:t>Прославьте, прославьте Бога чудес</a:t>
            </a:r>
          </a:p>
          <a:p>
            <a:r>
              <a:rPr lang="ru-RU" sz="6000" dirty="0">
                <a:solidFill>
                  <a:schemeClr val="bg1"/>
                </a:solidFill>
              </a:rPr>
              <a:t>Прославьте все, в ком дыханье есть</a:t>
            </a:r>
          </a:p>
          <a:p>
            <a:r>
              <a:rPr lang="ru-RU" sz="6000" dirty="0">
                <a:solidFill>
                  <a:schemeClr val="bg1"/>
                </a:solidFill>
              </a:rPr>
              <a:t>Прославьте, Он наш Отец.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2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6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  <a:p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3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Твердыня опора, щит и скала</a:t>
            </a:r>
          </a:p>
          <a:p>
            <a:r>
              <a:rPr lang="ru-RU" sz="6000" dirty="0">
                <a:solidFill>
                  <a:schemeClr val="bg1"/>
                </a:solidFill>
              </a:rPr>
              <a:t>Вовеки Хранитель, Сила моя</a:t>
            </a:r>
          </a:p>
          <a:p>
            <a:r>
              <a:rPr lang="ru-RU" sz="6000" dirty="0">
                <a:solidFill>
                  <a:schemeClr val="bg1"/>
                </a:solidFill>
              </a:rPr>
              <a:t>Хранишь завет Ты из рода в род</a:t>
            </a:r>
          </a:p>
          <a:p>
            <a:r>
              <a:rPr lang="ru-RU" sz="6000" dirty="0">
                <a:solidFill>
                  <a:schemeClr val="bg1"/>
                </a:solidFill>
              </a:rPr>
              <a:t>Так сильно любишь народ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2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  <a:p>
            <a:r>
              <a:rPr lang="ru-RU" sz="6000" dirty="0">
                <a:solidFill>
                  <a:schemeClr val="bg1"/>
                </a:solidFill>
              </a:rPr>
              <a:t>Аллилуйя, аллилуйя,</a:t>
            </a:r>
          </a:p>
          <a:p>
            <a:r>
              <a:rPr lang="ru-RU" sz="6000" dirty="0">
                <a:solidFill>
                  <a:schemeClr val="bg1"/>
                </a:solidFill>
              </a:rPr>
              <a:t>Богу хвала, Богу хвала!</a:t>
            </a:r>
          </a:p>
          <a:p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3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Molod Spasinnya</cp:lastModifiedBy>
  <cp:revision>4</cp:revision>
  <dcterms:created xsi:type="dcterms:W3CDTF">2019-10-15T19:57:21Z</dcterms:created>
  <dcterms:modified xsi:type="dcterms:W3CDTF">2020-03-14T16:12:26Z</dcterms:modified>
</cp:coreProperties>
</file>