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548680"/>
            <a:ext cx="72728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1. Христос - надежда тех сердец</a:t>
            </a:r>
            <a:br>
              <a:rPr lang="ru-RU" sz="4400" dirty="0"/>
            </a:br>
            <a:r>
              <a:rPr lang="ru-RU" sz="4400" dirty="0"/>
              <a:t>Средь этой жизни на земле,</a:t>
            </a:r>
            <a:br>
              <a:rPr lang="ru-RU" sz="4400" dirty="0"/>
            </a:br>
            <a:r>
              <a:rPr lang="ru-RU" sz="4400" dirty="0"/>
              <a:t>Которых спас святой Отец</a:t>
            </a:r>
            <a:br>
              <a:rPr lang="ru-RU" sz="4400" dirty="0"/>
            </a:br>
            <a:r>
              <a:rPr lang="ru-RU" sz="4400" dirty="0"/>
              <a:t>От уз греха и жизни в зле.</a:t>
            </a:r>
            <a:br>
              <a:rPr lang="ru-RU" sz="4400" dirty="0"/>
            </a:br>
            <a:r>
              <a:rPr lang="ru-RU" sz="4400" dirty="0"/>
              <a:t>Он жизнь Свою за них отдал</a:t>
            </a:r>
            <a:br>
              <a:rPr lang="ru-RU" sz="4400" dirty="0"/>
            </a:br>
            <a:r>
              <a:rPr lang="ru-RU" sz="4400" dirty="0"/>
              <a:t>И мир небесный в сердце дал.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354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628800"/>
            <a:ext cx="91450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/>
              <a:t>Христос - надежда христиан</a:t>
            </a:r>
            <a:br>
              <a:rPr lang="ru-RU" sz="4800" dirty="0"/>
            </a:br>
            <a:r>
              <a:rPr lang="uk-UA" sz="4800" dirty="0"/>
              <a:t> </a:t>
            </a:r>
            <a:r>
              <a:rPr lang="ru-RU" sz="4800" dirty="0" smtClean="0"/>
              <a:t>Всех </a:t>
            </a:r>
            <a:r>
              <a:rPr lang="ru-RU" sz="4800" dirty="0"/>
              <a:t>континентов и всех стран </a:t>
            </a:r>
            <a:endParaRPr lang="en-US" sz="4800" dirty="0" smtClean="0"/>
          </a:p>
          <a:p>
            <a:r>
              <a:rPr lang="ru-RU" sz="4800" dirty="0" smtClean="0"/>
              <a:t>Две </a:t>
            </a:r>
            <a:r>
              <a:rPr lang="ru-RU" sz="4800" dirty="0"/>
              <a:t>тысячи уж лет ведет</a:t>
            </a:r>
            <a:br>
              <a:rPr lang="ru-RU" sz="4800" dirty="0"/>
            </a:br>
            <a:r>
              <a:rPr lang="ru-RU" sz="4800" dirty="0" smtClean="0"/>
              <a:t>Он </a:t>
            </a:r>
            <a:r>
              <a:rPr lang="ru-RU" sz="4800" dirty="0"/>
              <a:t>Свой искупленный </a:t>
            </a:r>
            <a:r>
              <a:rPr lang="ru-RU" sz="4800" dirty="0" smtClean="0"/>
              <a:t>народ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39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620688"/>
            <a:ext cx="76145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2. И кто познал любовь Христа,</a:t>
            </a:r>
            <a:br>
              <a:rPr lang="ru-RU" sz="4400" dirty="0"/>
            </a:br>
            <a:r>
              <a:rPr lang="ru-RU" sz="4400" dirty="0"/>
              <a:t>Любить стремится, как Христос:</a:t>
            </a:r>
            <a:br>
              <a:rPr lang="ru-RU" sz="4400" dirty="0"/>
            </a:br>
            <a:r>
              <a:rPr lang="ru-RU" sz="4400" dirty="0"/>
              <a:t>Любить без меры, без конца,</a:t>
            </a:r>
            <a:br>
              <a:rPr lang="ru-RU" sz="4400" dirty="0"/>
            </a:br>
            <a:r>
              <a:rPr lang="ru-RU" sz="4400" dirty="0"/>
              <a:t>Любить, хоть в жизни много слез,</a:t>
            </a:r>
            <a:br>
              <a:rPr lang="ru-RU" sz="4400" dirty="0"/>
            </a:br>
            <a:r>
              <a:rPr lang="ru-RU" sz="4400" dirty="0"/>
              <a:t>Любить гонителей, врагов,-</a:t>
            </a:r>
            <a:br>
              <a:rPr lang="ru-RU" sz="4400" dirty="0"/>
            </a:br>
            <a:r>
              <a:rPr lang="ru-RU" sz="4400" dirty="0"/>
              <a:t>Закон Иисуса ведь таков.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508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047058"/>
            <a:ext cx="7830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3. Хоть мир и хвалится собой,</a:t>
            </a:r>
            <a:br>
              <a:rPr lang="ru-RU" sz="4400" dirty="0"/>
            </a:br>
            <a:r>
              <a:rPr lang="ru-RU" sz="4400" dirty="0"/>
              <a:t>Своим умом гордится он,-</a:t>
            </a:r>
            <a:br>
              <a:rPr lang="ru-RU" sz="4400" dirty="0"/>
            </a:br>
            <a:r>
              <a:rPr lang="ru-RU" sz="4400" dirty="0"/>
              <a:t>Но что весь мир перед Тобой,</a:t>
            </a:r>
            <a:br>
              <a:rPr lang="ru-RU" sz="4400" dirty="0"/>
            </a:br>
            <a:r>
              <a:rPr lang="ru-RU" sz="4400" dirty="0"/>
              <a:t>В своих глазах хоть силен он?</a:t>
            </a:r>
            <a:br>
              <a:rPr lang="ru-RU" sz="4400" dirty="0"/>
            </a:br>
            <a:r>
              <a:rPr lang="ru-RU" sz="4400" dirty="0"/>
              <a:t>Хвалиться буду я Творцом,</a:t>
            </a:r>
            <a:br>
              <a:rPr lang="ru-RU" sz="4400" dirty="0"/>
            </a:br>
            <a:r>
              <a:rPr lang="ru-RU" sz="4400" dirty="0"/>
              <a:t>Моим Спасителем Христом.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493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142946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4. И нет здесь силы, чтоб могла</a:t>
            </a:r>
            <a:br>
              <a:rPr lang="ru-RU" sz="4400" dirty="0"/>
            </a:br>
            <a:r>
              <a:rPr lang="ru-RU" sz="4400" dirty="0"/>
              <a:t>Нас отлучить от благ Христа:</a:t>
            </a:r>
            <a:br>
              <a:rPr lang="ru-RU" sz="4400" dirty="0"/>
            </a:br>
            <a:r>
              <a:rPr lang="ru-RU" sz="4400" dirty="0"/>
              <a:t>Ни широта, ни долгота,</a:t>
            </a:r>
            <a:br>
              <a:rPr lang="ru-RU" sz="4400" dirty="0"/>
            </a:br>
            <a:r>
              <a:rPr lang="ru-RU" sz="4400" dirty="0"/>
              <a:t>Ни глубина, ни высота;</a:t>
            </a:r>
            <a:br>
              <a:rPr lang="ru-RU" sz="4400" dirty="0"/>
            </a:br>
            <a:r>
              <a:rPr lang="ru-RU" sz="4400" dirty="0"/>
              <a:t>Всех христиан Господь хранит,</a:t>
            </a:r>
            <a:br>
              <a:rPr lang="ru-RU" sz="4400" dirty="0"/>
            </a:br>
            <a:r>
              <a:rPr lang="ru-RU" sz="4400" dirty="0"/>
              <a:t>Для них Он - всемогущий щит.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9133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836712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5. Не надо строить башен нам,</a:t>
            </a:r>
            <a:br>
              <a:rPr lang="ru-RU" sz="4400" dirty="0"/>
            </a:br>
            <a:r>
              <a:rPr lang="ru-RU" sz="4400" dirty="0"/>
              <a:t>Небес просторы покорять,</a:t>
            </a:r>
            <a:br>
              <a:rPr lang="ru-RU" sz="4400" dirty="0"/>
            </a:br>
            <a:r>
              <a:rPr lang="ru-RU" sz="4400" dirty="0"/>
              <a:t>Чтобы подняться в небеса</a:t>
            </a:r>
            <a:br>
              <a:rPr lang="ru-RU" sz="4400" dirty="0"/>
            </a:br>
            <a:r>
              <a:rPr lang="ru-RU" sz="4400" dirty="0"/>
              <a:t>И там планеты созерцать.</a:t>
            </a:r>
            <a:br>
              <a:rPr lang="ru-RU" sz="4400" dirty="0"/>
            </a:br>
            <a:r>
              <a:rPr lang="ru-RU" sz="4400" dirty="0"/>
              <a:t>Христос-Творец восхитит нас,</a:t>
            </a:r>
            <a:br>
              <a:rPr lang="ru-RU" sz="4400" dirty="0"/>
            </a:br>
            <a:r>
              <a:rPr lang="ru-RU" sz="4400" dirty="0"/>
              <a:t>В небесный дом возьмет в свой час.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73233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1</cp:revision>
  <dcterms:created xsi:type="dcterms:W3CDTF">2019-10-26T15:25:26Z</dcterms:created>
  <dcterms:modified xsi:type="dcterms:W3CDTF">2019-10-26T15:31:00Z</dcterms:modified>
</cp:coreProperties>
</file>