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17008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Хто гріх і темінь перемагає,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Хто нас незмінно, безмежно любить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Господь могутній, Ти над царями – Цар.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Хто чудесами людей вражає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І хто в обіймах цей світ тримає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Господь могутній, Ти над царями – Цар</a:t>
            </a:r>
          </a:p>
        </p:txBody>
      </p:sp>
    </p:spTree>
    <p:extLst>
      <p:ext uri="{BB962C8B-B14F-4D97-AF65-F5344CB8AC3E}">
        <p14:creationId xmlns:p14="http://schemas.microsoft.com/office/powerpoint/2010/main" val="254813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220486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Чудова благодать… Мене Ти полюбив,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Поніс усі гріхи, за мене на хресті,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Віддав Своє життя, щоб я свободу мав,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Тебе прославлю за все, що Ти нам дав</a:t>
            </a:r>
          </a:p>
        </p:txBody>
      </p:sp>
    </p:spTree>
    <p:extLst>
      <p:ext uri="{BB962C8B-B14F-4D97-AF65-F5344CB8AC3E}">
        <p14:creationId xmlns:p14="http://schemas.microsoft.com/office/powerpoint/2010/main" val="398658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0" y="170080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Хто відродив нас і дав надію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Хто всиновив нас і завжди вірний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Господь могутній, Ти над царями – Цар.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Хто править в правді, хто справедливий,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Хто в славі сяє, Величний, Сильний,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Господь могутній, Ти над царями – Цар.</a:t>
            </a:r>
          </a:p>
        </p:txBody>
      </p:sp>
    </p:spTree>
    <p:extLst>
      <p:ext uri="{BB962C8B-B14F-4D97-AF65-F5344CB8AC3E}">
        <p14:creationId xmlns:p14="http://schemas.microsoft.com/office/powerpoint/2010/main" val="38080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486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Гідний Агнець честі і хвали</a:t>
            </a:r>
          </a:p>
          <a:p>
            <a:pPr algn="ctr"/>
            <a:r>
              <a:rPr lang="uk-UA" sz="3200" dirty="0" smtClean="0">
                <a:latin typeface="Century Gothic" panose="020B0502020202020204" pitchFamily="34" charset="0"/>
              </a:rPr>
              <a:t>Гідний слави Цар, що смерть переміг</a:t>
            </a:r>
          </a:p>
          <a:p>
            <a:pPr algn="ctr"/>
            <a:r>
              <a:rPr lang="uk-UA" sz="3200" dirty="0">
                <a:latin typeface="Century Gothic" panose="020B0502020202020204" pitchFamily="34" charset="0"/>
              </a:rPr>
              <a:t>Гідний Агнець честі і хвали</a:t>
            </a:r>
          </a:p>
          <a:p>
            <a:pPr algn="ctr"/>
            <a:r>
              <a:rPr lang="uk-UA" sz="3200" dirty="0">
                <a:latin typeface="Century Gothic" panose="020B0502020202020204" pitchFamily="34" charset="0"/>
              </a:rPr>
              <a:t>Гідний слави Цар, що смерть </a:t>
            </a:r>
            <a:r>
              <a:rPr lang="uk-UA" sz="3200" dirty="0" smtClean="0">
                <a:latin typeface="Century Gothic" panose="020B0502020202020204" pitchFamily="34" charset="0"/>
              </a:rPr>
              <a:t>переміг</a:t>
            </a:r>
            <a:endParaRPr lang="uk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50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Экран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1</cp:revision>
  <dcterms:created xsi:type="dcterms:W3CDTF">2019-11-02T17:17:20Z</dcterms:created>
  <dcterms:modified xsi:type="dcterms:W3CDTF">2019-11-02T17:25:23Z</dcterms:modified>
</cp:coreProperties>
</file>