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1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65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1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9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1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32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69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9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5FC0-1988-4EF4-B5BF-6A53CA1C774D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3254-C9F8-4E3B-931F-911F68B96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56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endParaRPr lang="en-US" sz="5400" dirty="0" smtClean="0">
              <a:solidFill>
                <a:schemeClr val="bg1"/>
              </a:solidFill>
            </a:endParaRPr>
          </a:p>
          <a:p>
            <a:r>
              <a:rPr lang="ru-RU" sz="5400" dirty="0" err="1" smtClean="0">
                <a:solidFill>
                  <a:schemeClr val="bg1"/>
                </a:solidFill>
              </a:rPr>
              <a:t>Хто</a:t>
            </a:r>
            <a:r>
              <a:rPr lang="ru-RU" sz="5400" dirty="0" smtClean="0">
                <a:solidFill>
                  <a:schemeClr val="bg1"/>
                </a:solidFill>
              </a:rPr>
              <a:t> я є </a:t>
            </a:r>
            <a:r>
              <a:rPr lang="ru-RU" sz="5400" dirty="0" err="1" smtClean="0">
                <a:solidFill>
                  <a:schemeClr val="bg1"/>
                </a:solidFill>
              </a:rPr>
              <a:t>що</a:t>
            </a:r>
            <a:r>
              <a:rPr lang="ru-RU" sz="5400" dirty="0" smtClean="0">
                <a:solidFill>
                  <a:schemeClr val="bg1"/>
                </a:solidFill>
              </a:rPr>
              <a:t> Господь </a:t>
            </a:r>
            <a:r>
              <a:rPr lang="ru-RU" sz="5400" dirty="0" err="1" smtClean="0">
                <a:solidFill>
                  <a:schemeClr val="bg1"/>
                </a:solidFill>
              </a:rPr>
              <a:t>землі</a:t>
            </a:r>
            <a:r>
              <a:rPr lang="ru-RU" sz="5400" dirty="0" smtClean="0">
                <a:solidFill>
                  <a:schemeClr val="bg1"/>
                </a:solidFill>
              </a:rPr>
              <a:t> й небес,</a:t>
            </a:r>
          </a:p>
          <a:p>
            <a:r>
              <a:rPr lang="ru-RU" sz="5400" dirty="0" err="1" smtClean="0">
                <a:solidFill>
                  <a:schemeClr val="bg1"/>
                </a:solidFill>
              </a:rPr>
              <a:t>Хоче</a:t>
            </a:r>
            <a:r>
              <a:rPr lang="ru-RU" sz="5400" dirty="0" smtClean="0">
                <a:solidFill>
                  <a:schemeClr val="bg1"/>
                </a:solidFill>
              </a:rPr>
              <a:t> знать </a:t>
            </a:r>
            <a:r>
              <a:rPr lang="ru-RU" sz="5400" dirty="0" err="1" smtClean="0">
                <a:solidFill>
                  <a:schemeClr val="bg1"/>
                </a:solidFill>
              </a:rPr>
              <a:t>моє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ім</a:t>
            </a:r>
            <a:r>
              <a:rPr lang="en-US" sz="5400" dirty="0" smtClean="0">
                <a:solidFill>
                  <a:schemeClr val="bg1"/>
                </a:solidFill>
              </a:rPr>
              <a:t>’</a:t>
            </a:r>
            <a:r>
              <a:rPr lang="ru-RU" sz="5400" dirty="0" smtClean="0">
                <a:solidFill>
                  <a:schemeClr val="bg1"/>
                </a:solidFill>
              </a:rPr>
              <a:t>я </a:t>
            </a:r>
            <a:r>
              <a:rPr lang="ru-RU" sz="5400" dirty="0" err="1" smtClean="0">
                <a:solidFill>
                  <a:schemeClr val="bg1"/>
                </a:solidFill>
              </a:rPr>
              <a:t>відчувати</a:t>
            </a:r>
            <a:r>
              <a:rPr lang="ru-RU" sz="5400" dirty="0" smtClean="0">
                <a:solidFill>
                  <a:schemeClr val="bg1"/>
                </a:solidFill>
              </a:rPr>
              <a:t> весь </a:t>
            </a:r>
            <a:r>
              <a:rPr lang="ru-RU" sz="5400" dirty="0" err="1" smtClean="0">
                <a:solidFill>
                  <a:schemeClr val="bg1"/>
                </a:solidFill>
              </a:rPr>
              <a:t>мій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біль</a:t>
            </a:r>
            <a:r>
              <a:rPr lang="ru-RU" sz="5400" dirty="0" smtClean="0">
                <a:solidFill>
                  <a:schemeClr val="bg1"/>
                </a:solidFill>
              </a:rPr>
              <a:t>.</a:t>
            </a:r>
            <a:endParaRPr lang="en-US" sz="5400" dirty="0" smtClean="0">
              <a:solidFill>
                <a:schemeClr val="bg1"/>
              </a:solidFill>
            </a:endParaRPr>
          </a:p>
          <a:p>
            <a:r>
              <a:rPr lang="ru-RU" sz="5400" dirty="0" err="1" smtClean="0">
                <a:solidFill>
                  <a:schemeClr val="bg1"/>
                </a:solidFill>
              </a:rPr>
              <a:t>Хто</a:t>
            </a:r>
            <a:r>
              <a:rPr lang="ru-RU" sz="5400" dirty="0" smtClean="0">
                <a:solidFill>
                  <a:schemeClr val="bg1"/>
                </a:solidFill>
              </a:rPr>
              <a:t> я є </a:t>
            </a:r>
            <a:r>
              <a:rPr lang="ru-RU" sz="5400" dirty="0" err="1" smtClean="0">
                <a:solidFill>
                  <a:schemeClr val="bg1"/>
                </a:solidFill>
              </a:rPr>
              <a:t>що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яскраве</a:t>
            </a:r>
            <a:r>
              <a:rPr lang="ru-RU" sz="5400" dirty="0" smtClean="0">
                <a:solidFill>
                  <a:schemeClr val="bg1"/>
                </a:solidFill>
              </a:rPr>
              <a:t> Боже </a:t>
            </a:r>
            <a:r>
              <a:rPr lang="ru-RU" sz="5400" dirty="0" err="1" smtClean="0">
                <a:solidFill>
                  <a:schemeClr val="bg1"/>
                </a:solidFill>
              </a:rPr>
              <a:t>світло</a:t>
            </a:r>
            <a:r>
              <a:rPr lang="ru-RU" sz="5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ru-RU" sz="5400" dirty="0" err="1" smtClean="0">
                <a:solidFill>
                  <a:schemeClr val="bg1"/>
                </a:solidFill>
              </a:rPr>
              <a:t>Веде</a:t>
            </a:r>
            <a:r>
              <a:rPr lang="ru-RU" sz="5400" dirty="0" smtClean="0">
                <a:solidFill>
                  <a:schemeClr val="bg1"/>
                </a:solidFill>
              </a:rPr>
              <a:t> мене </a:t>
            </a:r>
            <a:r>
              <a:rPr lang="ru-RU" sz="5400" dirty="0" err="1" smtClean="0">
                <a:solidFill>
                  <a:schemeClr val="bg1"/>
                </a:solidFill>
              </a:rPr>
              <a:t>завжди</a:t>
            </a:r>
            <a:r>
              <a:rPr lang="ru-RU" sz="5400" dirty="0" smtClean="0">
                <a:solidFill>
                  <a:schemeClr val="bg1"/>
                </a:solidFill>
              </a:rPr>
              <a:t> коли миру в </a:t>
            </a:r>
            <a:r>
              <a:rPr lang="ru-RU" sz="5400" dirty="0" err="1" smtClean="0">
                <a:solidFill>
                  <a:schemeClr val="bg1"/>
                </a:solidFill>
              </a:rPr>
              <a:t>серці</a:t>
            </a:r>
            <a:r>
              <a:rPr lang="ru-RU" sz="5400" dirty="0" smtClean="0">
                <a:solidFill>
                  <a:schemeClr val="bg1"/>
                </a:solidFill>
              </a:rPr>
              <a:t> нема.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3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Не за те </a:t>
            </a:r>
            <a:r>
              <a:rPr lang="ru-RU" sz="6000" dirty="0" err="1" smtClean="0">
                <a:solidFill>
                  <a:schemeClr val="bg1"/>
                </a:solidFill>
              </a:rPr>
              <a:t>що</a:t>
            </a:r>
            <a:r>
              <a:rPr lang="ru-RU" sz="6000" dirty="0" smtClean="0">
                <a:solidFill>
                  <a:schemeClr val="bg1"/>
                </a:solidFill>
              </a:rPr>
              <a:t> я </a:t>
            </a:r>
            <a:r>
              <a:rPr lang="ru-RU" sz="6000" dirty="0" err="1" smtClean="0">
                <a:solidFill>
                  <a:schemeClr val="bg1"/>
                </a:solidFill>
              </a:rPr>
              <a:t>зробив</a:t>
            </a:r>
            <a:r>
              <a:rPr lang="ru-RU" sz="6000" dirty="0" smtClean="0">
                <a:solidFill>
                  <a:schemeClr val="bg1"/>
                </a:solidFill>
              </a:rPr>
              <a:t>, а по </a:t>
            </a:r>
            <a:r>
              <a:rPr lang="ru-RU" sz="6000" dirty="0" err="1" smtClean="0">
                <a:solidFill>
                  <a:schemeClr val="bg1"/>
                </a:solidFill>
              </a:rPr>
              <a:t>милості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Твоїй</a:t>
            </a:r>
            <a:r>
              <a:rPr lang="ru-RU" sz="6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Не за </a:t>
            </a:r>
            <a:r>
              <a:rPr lang="ru-RU" sz="6000" dirty="0" err="1" smtClean="0">
                <a:solidFill>
                  <a:schemeClr val="bg1"/>
                </a:solidFill>
              </a:rPr>
              <a:t>дії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всі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мої</a:t>
            </a:r>
            <a:r>
              <a:rPr lang="ru-RU" sz="6000" dirty="0" smtClean="0">
                <a:solidFill>
                  <a:schemeClr val="bg1"/>
                </a:solidFill>
              </a:rPr>
              <a:t>, </a:t>
            </a:r>
            <a:r>
              <a:rPr lang="ru-RU" sz="6000" dirty="0" err="1" smtClean="0">
                <a:solidFill>
                  <a:schemeClr val="bg1"/>
                </a:solidFill>
              </a:rPr>
              <a:t>Ти</a:t>
            </a:r>
            <a:r>
              <a:rPr lang="ru-RU" sz="6000" dirty="0" smtClean="0">
                <a:solidFill>
                  <a:schemeClr val="bg1"/>
                </a:solidFill>
              </a:rPr>
              <a:t> мене так возлюбив.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9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endParaRPr lang="ru-RU" sz="5400" dirty="0" smtClean="0">
              <a:solidFill>
                <a:schemeClr val="bg1"/>
              </a:solidFill>
            </a:endParaRPr>
          </a:p>
          <a:p>
            <a:r>
              <a:rPr lang="ru-RU" sz="5400" dirty="0" smtClean="0">
                <a:solidFill>
                  <a:schemeClr val="bg1"/>
                </a:solidFill>
              </a:rPr>
              <a:t>Я та </a:t>
            </a:r>
            <a:r>
              <a:rPr lang="ru-RU" sz="5400" dirty="0" err="1" smtClean="0">
                <a:solidFill>
                  <a:schemeClr val="bg1"/>
                </a:solidFill>
              </a:rPr>
              <a:t>квітка</a:t>
            </a:r>
            <a:r>
              <a:rPr lang="ru-RU" sz="5400" dirty="0" smtClean="0">
                <a:solidFill>
                  <a:schemeClr val="bg1"/>
                </a:solidFill>
              </a:rPr>
              <a:t>, яка </a:t>
            </a:r>
            <a:r>
              <a:rPr lang="ru-RU" sz="5400" dirty="0" err="1" smtClean="0">
                <a:solidFill>
                  <a:schemeClr val="bg1"/>
                </a:solidFill>
              </a:rPr>
              <a:t>квітне</a:t>
            </a:r>
            <a:r>
              <a:rPr lang="ru-RU" sz="5400" dirty="0" smtClean="0">
                <a:solidFill>
                  <a:schemeClr val="bg1"/>
                </a:solidFill>
              </a:rPr>
              <a:t>, і </a:t>
            </a:r>
            <a:r>
              <a:rPr lang="ru-RU" sz="5400" dirty="0" err="1" smtClean="0">
                <a:solidFill>
                  <a:schemeClr val="bg1"/>
                </a:solidFill>
              </a:rPr>
              <a:t>миттєво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засихає</a:t>
            </a:r>
            <a:r>
              <a:rPr lang="ru-RU" sz="5400" dirty="0" smtClean="0">
                <a:solidFill>
                  <a:schemeClr val="bg1"/>
                </a:solidFill>
              </a:rPr>
              <a:t>,</a:t>
            </a:r>
            <a:endParaRPr lang="en-US" sz="5400" dirty="0" smtClean="0">
              <a:solidFill>
                <a:schemeClr val="bg1"/>
              </a:solidFill>
            </a:endParaRPr>
          </a:p>
          <a:p>
            <a:r>
              <a:rPr lang="ru-RU" sz="5400" dirty="0" err="1" smtClean="0">
                <a:solidFill>
                  <a:schemeClr val="bg1"/>
                </a:solidFill>
              </a:rPr>
              <a:t>Прийшов</a:t>
            </a:r>
            <a:r>
              <a:rPr lang="ru-RU" sz="5400" dirty="0" smtClean="0">
                <a:solidFill>
                  <a:schemeClr val="bg1"/>
                </a:solidFill>
              </a:rPr>
              <a:t> у </a:t>
            </a:r>
            <a:r>
              <a:rPr lang="ru-RU" sz="5400" dirty="0" err="1" smtClean="0">
                <a:solidFill>
                  <a:schemeClr val="bg1"/>
                </a:solidFill>
              </a:rPr>
              <a:t>світ</a:t>
            </a:r>
            <a:r>
              <a:rPr lang="ru-RU" sz="5400" dirty="0" smtClean="0">
                <a:solidFill>
                  <a:schemeClr val="bg1"/>
                </a:solidFill>
              </a:rPr>
              <a:t> і </a:t>
            </a:r>
            <a:r>
              <a:rPr lang="ru-RU" sz="5400" dirty="0" err="1" smtClean="0">
                <a:solidFill>
                  <a:schemeClr val="bg1"/>
                </a:solidFill>
              </a:rPr>
              <a:t>зникну</a:t>
            </a:r>
            <a:r>
              <a:rPr lang="ru-RU" sz="5400" dirty="0" smtClean="0">
                <a:solidFill>
                  <a:schemeClr val="bg1"/>
                </a:solidFill>
              </a:rPr>
              <a:t> як </a:t>
            </a:r>
            <a:r>
              <a:rPr lang="ru-RU" sz="5400" dirty="0" err="1" smtClean="0">
                <a:solidFill>
                  <a:schemeClr val="bg1"/>
                </a:solidFill>
              </a:rPr>
              <a:t>ранковий</a:t>
            </a:r>
            <a:r>
              <a:rPr lang="ru-RU" sz="5400" dirty="0" smtClean="0">
                <a:solidFill>
                  <a:schemeClr val="bg1"/>
                </a:solidFill>
              </a:rPr>
              <a:t> туман.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Та </a:t>
            </a:r>
            <a:r>
              <a:rPr lang="ru-RU" sz="5400" dirty="0" err="1" smtClean="0">
                <a:solidFill>
                  <a:schemeClr val="bg1"/>
                </a:solidFill>
              </a:rPr>
              <a:t>Ти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чуєш</a:t>
            </a:r>
            <a:r>
              <a:rPr lang="ru-RU" sz="5400" dirty="0" smtClean="0">
                <a:solidFill>
                  <a:schemeClr val="bg1"/>
                </a:solidFill>
              </a:rPr>
              <a:t>, як я кличу, як я </a:t>
            </a:r>
            <a:r>
              <a:rPr lang="ru-RU" sz="5400" dirty="0" err="1" smtClean="0">
                <a:solidFill>
                  <a:schemeClr val="bg1"/>
                </a:solidFill>
              </a:rPr>
              <a:t>впаду,Ти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піднімаєш</a:t>
            </a:r>
            <a:r>
              <a:rPr lang="ru-RU" sz="5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ru-RU" sz="5400" dirty="0" err="1" smtClean="0">
                <a:solidFill>
                  <a:schemeClr val="bg1"/>
                </a:solidFill>
              </a:rPr>
              <a:t>Розповів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мені</a:t>
            </a:r>
            <a:r>
              <a:rPr lang="ru-RU" sz="5400" dirty="0" smtClean="0">
                <a:solidFill>
                  <a:schemeClr val="bg1"/>
                </a:solidFill>
              </a:rPr>
              <a:t>, </a:t>
            </a:r>
            <a:r>
              <a:rPr lang="ru-RU" sz="5400" dirty="0" err="1" smtClean="0">
                <a:solidFill>
                  <a:schemeClr val="bg1"/>
                </a:solidFill>
              </a:rPr>
              <a:t>хто</a:t>
            </a:r>
            <a:r>
              <a:rPr lang="ru-RU" sz="5400" dirty="0" smtClean="0">
                <a:solidFill>
                  <a:schemeClr val="bg1"/>
                </a:solidFill>
              </a:rPr>
              <a:t> я.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Я є </a:t>
            </a:r>
            <a:r>
              <a:rPr lang="ru-RU" sz="5400" dirty="0" err="1" smtClean="0">
                <a:solidFill>
                  <a:schemeClr val="bg1"/>
                </a:solidFill>
              </a:rPr>
              <a:t>Твій</a:t>
            </a:r>
            <a:r>
              <a:rPr lang="ru-RU" sz="5400" dirty="0" smtClean="0">
                <a:solidFill>
                  <a:schemeClr val="bg1"/>
                </a:solidFill>
              </a:rPr>
              <a:t>. Я є </a:t>
            </a:r>
            <a:r>
              <a:rPr lang="ru-RU" sz="5400" dirty="0" err="1" smtClean="0">
                <a:solidFill>
                  <a:schemeClr val="bg1"/>
                </a:solidFill>
              </a:rPr>
              <a:t>Твій</a:t>
            </a:r>
            <a:r>
              <a:rPr lang="ru-RU" sz="5400" dirty="0" smtClean="0">
                <a:solidFill>
                  <a:schemeClr val="bg1"/>
                </a:solidFill>
              </a:rPr>
              <a:t>.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endParaRPr lang="ru-RU" sz="5400" dirty="0">
              <a:solidFill>
                <a:schemeClr val="bg1"/>
              </a:solidFill>
            </a:endParaRPr>
          </a:p>
          <a:p>
            <a:r>
              <a:rPr lang="ru-RU" sz="5400" dirty="0" err="1" smtClean="0">
                <a:solidFill>
                  <a:schemeClr val="bg1"/>
                </a:solidFill>
              </a:rPr>
              <a:t>Хто</a:t>
            </a:r>
            <a:r>
              <a:rPr lang="ru-RU" sz="5400" dirty="0" smtClean="0">
                <a:solidFill>
                  <a:schemeClr val="bg1"/>
                </a:solidFill>
              </a:rPr>
              <a:t> я є </a:t>
            </a:r>
            <a:r>
              <a:rPr lang="ru-RU" sz="5400" dirty="0" err="1" smtClean="0">
                <a:solidFill>
                  <a:schemeClr val="bg1"/>
                </a:solidFill>
              </a:rPr>
              <a:t>Ти</a:t>
            </a:r>
            <a:r>
              <a:rPr lang="ru-RU" sz="5400" dirty="0" smtClean="0">
                <a:solidFill>
                  <a:schemeClr val="bg1"/>
                </a:solidFill>
              </a:rPr>
              <a:t>, </a:t>
            </a:r>
            <a:r>
              <a:rPr lang="ru-RU" sz="5400" dirty="0" err="1" smtClean="0">
                <a:solidFill>
                  <a:schemeClr val="bg1"/>
                </a:solidFill>
              </a:rPr>
              <a:t>хто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бачив</a:t>
            </a:r>
            <a:r>
              <a:rPr lang="ru-RU" sz="5400" dirty="0" smtClean="0">
                <a:solidFill>
                  <a:schemeClr val="bg1"/>
                </a:solidFill>
              </a:rPr>
              <a:t> весь </a:t>
            </a:r>
            <a:r>
              <a:rPr lang="ru-RU" sz="5400" dirty="0" err="1" smtClean="0">
                <a:solidFill>
                  <a:schemeClr val="bg1"/>
                </a:solidFill>
              </a:rPr>
              <a:t>мій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гріх</a:t>
            </a:r>
            <a:r>
              <a:rPr lang="ru-RU" sz="5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Але </a:t>
            </a:r>
            <a:r>
              <a:rPr lang="ru-RU" sz="5400" dirty="0" err="1" smtClean="0">
                <a:solidFill>
                  <a:schemeClr val="bg1"/>
                </a:solidFill>
              </a:rPr>
              <a:t>всеж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любов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зберіг</a:t>
            </a:r>
            <a:r>
              <a:rPr lang="ru-RU" sz="5400" dirty="0" smtClean="0">
                <a:solidFill>
                  <a:schemeClr val="bg1"/>
                </a:solidFill>
              </a:rPr>
              <a:t>, і мене </a:t>
            </a:r>
            <a:r>
              <a:rPr lang="ru-RU" sz="5400" dirty="0" err="1" smtClean="0">
                <a:solidFill>
                  <a:schemeClr val="bg1"/>
                </a:solidFill>
              </a:rPr>
              <a:t>Ти</a:t>
            </a:r>
            <a:r>
              <a:rPr lang="ru-RU" sz="5400" dirty="0" smtClean="0">
                <a:solidFill>
                  <a:schemeClr val="bg1"/>
                </a:solidFill>
              </a:rPr>
              <a:t> воскресив.</a:t>
            </a:r>
          </a:p>
          <a:p>
            <a:r>
              <a:rPr lang="ru-RU" sz="5400" dirty="0" err="1" smtClean="0">
                <a:solidFill>
                  <a:schemeClr val="bg1"/>
                </a:solidFill>
              </a:rPr>
              <a:t>Хто</a:t>
            </a:r>
            <a:r>
              <a:rPr lang="ru-RU" sz="5400" dirty="0" smtClean="0">
                <a:solidFill>
                  <a:schemeClr val="bg1"/>
                </a:solidFill>
              </a:rPr>
              <a:t> я є голос, </a:t>
            </a:r>
            <a:r>
              <a:rPr lang="ru-RU" sz="5400" dirty="0" err="1" smtClean="0">
                <a:solidFill>
                  <a:schemeClr val="bg1"/>
                </a:solidFill>
              </a:rPr>
              <a:t>що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спиняє</a:t>
            </a:r>
            <a:r>
              <a:rPr lang="ru-RU" sz="5400" dirty="0" smtClean="0">
                <a:solidFill>
                  <a:schemeClr val="bg1"/>
                </a:solidFill>
              </a:rPr>
              <a:t> шторм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Мене кликав </a:t>
            </a:r>
            <a:r>
              <a:rPr lang="ru-RU" sz="5400" dirty="0" err="1" smtClean="0">
                <a:solidFill>
                  <a:schemeClr val="bg1"/>
                </a:solidFill>
              </a:rPr>
              <a:t>крізь</a:t>
            </a:r>
            <a:r>
              <a:rPr lang="ru-RU" sz="5400" dirty="0" smtClean="0">
                <a:solidFill>
                  <a:schemeClr val="bg1"/>
                </a:solidFill>
              </a:rPr>
              <a:t> грозу бурю </a:t>
            </a:r>
            <a:r>
              <a:rPr lang="ru-RU" sz="5400" dirty="0" err="1" smtClean="0">
                <a:solidFill>
                  <a:schemeClr val="bg1"/>
                </a:solidFill>
              </a:rPr>
              <a:t>зупинив</a:t>
            </a:r>
            <a:r>
              <a:rPr lang="ru-RU" sz="5400" dirty="0" smtClean="0">
                <a:solidFill>
                  <a:schemeClr val="bg1"/>
                </a:solidFill>
              </a:rPr>
              <a:t> в </a:t>
            </a:r>
            <a:r>
              <a:rPr lang="ru-RU" sz="5400" dirty="0" err="1" smtClean="0">
                <a:solidFill>
                  <a:schemeClr val="bg1"/>
                </a:solidFill>
              </a:rPr>
              <a:t>мені</a:t>
            </a:r>
            <a:r>
              <a:rPr lang="ru-RU" sz="5400" dirty="0" smtClean="0">
                <a:solidFill>
                  <a:schemeClr val="bg1"/>
                </a:solidFill>
              </a:rPr>
              <a:t>.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1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Не за те </a:t>
            </a:r>
            <a:r>
              <a:rPr lang="ru-RU" sz="6000" dirty="0" err="1" smtClean="0">
                <a:solidFill>
                  <a:schemeClr val="bg1"/>
                </a:solidFill>
              </a:rPr>
              <a:t>що</a:t>
            </a:r>
            <a:r>
              <a:rPr lang="ru-RU" sz="6000" dirty="0" smtClean="0">
                <a:solidFill>
                  <a:schemeClr val="bg1"/>
                </a:solidFill>
              </a:rPr>
              <a:t> я </a:t>
            </a:r>
            <a:r>
              <a:rPr lang="ru-RU" sz="6000" dirty="0" err="1" smtClean="0">
                <a:solidFill>
                  <a:schemeClr val="bg1"/>
                </a:solidFill>
              </a:rPr>
              <a:t>зробив</a:t>
            </a:r>
            <a:r>
              <a:rPr lang="ru-RU" sz="6000" dirty="0" smtClean="0">
                <a:solidFill>
                  <a:schemeClr val="bg1"/>
                </a:solidFill>
              </a:rPr>
              <a:t>, а по </a:t>
            </a:r>
            <a:r>
              <a:rPr lang="ru-RU" sz="6000" dirty="0" err="1" smtClean="0">
                <a:solidFill>
                  <a:schemeClr val="bg1"/>
                </a:solidFill>
              </a:rPr>
              <a:t>милості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Твоїй</a:t>
            </a:r>
            <a:r>
              <a:rPr lang="ru-RU" sz="6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Не за </a:t>
            </a:r>
            <a:r>
              <a:rPr lang="ru-RU" sz="6000" dirty="0" err="1" smtClean="0">
                <a:solidFill>
                  <a:schemeClr val="bg1"/>
                </a:solidFill>
              </a:rPr>
              <a:t>дії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всі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мої</a:t>
            </a:r>
            <a:r>
              <a:rPr lang="ru-RU" sz="6000" dirty="0" smtClean="0">
                <a:solidFill>
                  <a:schemeClr val="bg1"/>
                </a:solidFill>
              </a:rPr>
              <a:t>, </a:t>
            </a:r>
            <a:r>
              <a:rPr lang="ru-RU" sz="6000" dirty="0" err="1" smtClean="0">
                <a:solidFill>
                  <a:schemeClr val="bg1"/>
                </a:solidFill>
              </a:rPr>
              <a:t>Ти</a:t>
            </a:r>
            <a:r>
              <a:rPr lang="ru-RU" sz="6000" dirty="0" smtClean="0">
                <a:solidFill>
                  <a:schemeClr val="bg1"/>
                </a:solidFill>
              </a:rPr>
              <a:t> мене так возлюбив.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0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endParaRPr lang="ru-RU" sz="5400" dirty="0" smtClean="0">
              <a:solidFill>
                <a:schemeClr val="bg1"/>
              </a:solidFill>
            </a:endParaRPr>
          </a:p>
          <a:p>
            <a:r>
              <a:rPr lang="ru-RU" sz="5400" dirty="0" smtClean="0">
                <a:solidFill>
                  <a:schemeClr val="bg1"/>
                </a:solidFill>
              </a:rPr>
              <a:t>Я та </a:t>
            </a:r>
            <a:r>
              <a:rPr lang="ru-RU" sz="5400" dirty="0" err="1" smtClean="0">
                <a:solidFill>
                  <a:schemeClr val="bg1"/>
                </a:solidFill>
              </a:rPr>
              <a:t>квітка</a:t>
            </a:r>
            <a:r>
              <a:rPr lang="ru-RU" sz="5400" dirty="0" smtClean="0">
                <a:solidFill>
                  <a:schemeClr val="bg1"/>
                </a:solidFill>
              </a:rPr>
              <a:t>, яка </a:t>
            </a:r>
            <a:r>
              <a:rPr lang="ru-RU" sz="5400" dirty="0" err="1" smtClean="0">
                <a:solidFill>
                  <a:schemeClr val="bg1"/>
                </a:solidFill>
              </a:rPr>
              <a:t>квітне</a:t>
            </a:r>
            <a:r>
              <a:rPr lang="ru-RU" sz="5400" dirty="0" smtClean="0">
                <a:solidFill>
                  <a:schemeClr val="bg1"/>
                </a:solidFill>
              </a:rPr>
              <a:t>, і </a:t>
            </a:r>
            <a:r>
              <a:rPr lang="ru-RU" sz="5400" dirty="0" err="1" smtClean="0">
                <a:solidFill>
                  <a:schemeClr val="bg1"/>
                </a:solidFill>
              </a:rPr>
              <a:t>миттєво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засихає</a:t>
            </a:r>
            <a:r>
              <a:rPr lang="ru-RU" sz="5400" dirty="0" smtClean="0">
                <a:solidFill>
                  <a:schemeClr val="bg1"/>
                </a:solidFill>
              </a:rPr>
              <a:t>,</a:t>
            </a:r>
            <a:endParaRPr lang="en-US" sz="5400" dirty="0" smtClean="0">
              <a:solidFill>
                <a:schemeClr val="bg1"/>
              </a:solidFill>
            </a:endParaRPr>
          </a:p>
          <a:p>
            <a:r>
              <a:rPr lang="ru-RU" sz="5400" dirty="0" err="1" smtClean="0">
                <a:solidFill>
                  <a:schemeClr val="bg1"/>
                </a:solidFill>
              </a:rPr>
              <a:t>Прийшов</a:t>
            </a:r>
            <a:r>
              <a:rPr lang="ru-RU" sz="5400" dirty="0" smtClean="0">
                <a:solidFill>
                  <a:schemeClr val="bg1"/>
                </a:solidFill>
              </a:rPr>
              <a:t> у </a:t>
            </a:r>
            <a:r>
              <a:rPr lang="ru-RU" sz="5400" dirty="0" err="1" smtClean="0">
                <a:solidFill>
                  <a:schemeClr val="bg1"/>
                </a:solidFill>
              </a:rPr>
              <a:t>світ</a:t>
            </a:r>
            <a:r>
              <a:rPr lang="ru-RU" sz="5400" dirty="0" smtClean="0">
                <a:solidFill>
                  <a:schemeClr val="bg1"/>
                </a:solidFill>
              </a:rPr>
              <a:t> і </a:t>
            </a:r>
            <a:r>
              <a:rPr lang="ru-RU" sz="5400" dirty="0" err="1" smtClean="0">
                <a:solidFill>
                  <a:schemeClr val="bg1"/>
                </a:solidFill>
              </a:rPr>
              <a:t>зникну</a:t>
            </a:r>
            <a:r>
              <a:rPr lang="ru-RU" sz="5400" dirty="0" smtClean="0">
                <a:solidFill>
                  <a:schemeClr val="bg1"/>
                </a:solidFill>
              </a:rPr>
              <a:t> як </a:t>
            </a:r>
            <a:r>
              <a:rPr lang="ru-RU" sz="5400" dirty="0" err="1" smtClean="0">
                <a:solidFill>
                  <a:schemeClr val="bg1"/>
                </a:solidFill>
              </a:rPr>
              <a:t>ранковий</a:t>
            </a:r>
            <a:r>
              <a:rPr lang="ru-RU" sz="5400" dirty="0" smtClean="0">
                <a:solidFill>
                  <a:schemeClr val="bg1"/>
                </a:solidFill>
              </a:rPr>
              <a:t> туман.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Та </a:t>
            </a:r>
            <a:r>
              <a:rPr lang="ru-RU" sz="5400" dirty="0" err="1" smtClean="0">
                <a:solidFill>
                  <a:schemeClr val="bg1"/>
                </a:solidFill>
              </a:rPr>
              <a:t>Ти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чуєш</a:t>
            </a:r>
            <a:r>
              <a:rPr lang="ru-RU" sz="5400" dirty="0" smtClean="0">
                <a:solidFill>
                  <a:schemeClr val="bg1"/>
                </a:solidFill>
              </a:rPr>
              <a:t>, як я кличу, як я </a:t>
            </a:r>
            <a:r>
              <a:rPr lang="ru-RU" sz="5400" dirty="0" err="1" smtClean="0">
                <a:solidFill>
                  <a:schemeClr val="bg1"/>
                </a:solidFill>
              </a:rPr>
              <a:t>впаду,Ти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піднімаєш</a:t>
            </a:r>
            <a:r>
              <a:rPr lang="ru-RU" sz="5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ru-RU" sz="5400" dirty="0" err="1" smtClean="0">
                <a:solidFill>
                  <a:schemeClr val="bg1"/>
                </a:solidFill>
              </a:rPr>
              <a:t>Розповів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мені</a:t>
            </a:r>
            <a:r>
              <a:rPr lang="ru-RU" sz="5400" dirty="0" smtClean="0">
                <a:solidFill>
                  <a:schemeClr val="bg1"/>
                </a:solidFill>
              </a:rPr>
              <a:t>, </a:t>
            </a:r>
            <a:r>
              <a:rPr lang="ru-RU" sz="5400" dirty="0" err="1" smtClean="0">
                <a:solidFill>
                  <a:schemeClr val="bg1"/>
                </a:solidFill>
              </a:rPr>
              <a:t>хто</a:t>
            </a:r>
            <a:r>
              <a:rPr lang="ru-RU" sz="5400" dirty="0" smtClean="0">
                <a:solidFill>
                  <a:schemeClr val="bg1"/>
                </a:solidFill>
              </a:rPr>
              <a:t> я.</a:t>
            </a:r>
          </a:p>
          <a:p>
            <a:r>
              <a:rPr lang="ru-RU" sz="5400" dirty="0" smtClean="0">
                <a:solidFill>
                  <a:schemeClr val="bg1"/>
                </a:solidFill>
              </a:rPr>
              <a:t>Я є </a:t>
            </a:r>
            <a:r>
              <a:rPr lang="ru-RU" sz="5400" dirty="0" err="1" smtClean="0">
                <a:solidFill>
                  <a:schemeClr val="bg1"/>
                </a:solidFill>
              </a:rPr>
              <a:t>Твій</a:t>
            </a:r>
            <a:r>
              <a:rPr lang="ru-RU" sz="5400" dirty="0" smtClean="0">
                <a:solidFill>
                  <a:schemeClr val="bg1"/>
                </a:solidFill>
              </a:rPr>
              <a:t>. Я є </a:t>
            </a:r>
            <a:r>
              <a:rPr lang="ru-RU" sz="5400" dirty="0" err="1" smtClean="0">
                <a:solidFill>
                  <a:schemeClr val="bg1"/>
                </a:solidFill>
              </a:rPr>
              <a:t>Твій</a:t>
            </a:r>
            <a:r>
              <a:rPr lang="ru-RU" sz="5400" dirty="0" smtClean="0">
                <a:solidFill>
                  <a:schemeClr val="bg1"/>
                </a:solidFill>
              </a:rPr>
              <a:t>.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37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Виконроб</dc:creator>
  <cp:lastModifiedBy>Виконроб</cp:lastModifiedBy>
  <cp:revision>1</cp:revision>
  <dcterms:created xsi:type="dcterms:W3CDTF">2020-01-25T09:04:56Z</dcterms:created>
  <dcterms:modified xsi:type="dcterms:W3CDTF">2020-01-25T09:05:13Z</dcterms:modified>
</cp:coreProperties>
</file>