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13.10.2018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13.10.2018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13.10.2018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13.10.2018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13.10.2018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13.10.2018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13.10.2018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7999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ru-RU" sz="6000" dirty="0" err="1" smtClean="0">
                <a:solidFill>
                  <a:srgbClr val="FFFF00"/>
                </a:solidFill>
              </a:rPr>
              <a:t>Церьковь</a:t>
            </a:r>
            <a:r>
              <a:rPr lang="ru-RU" sz="6000" dirty="0" smtClean="0">
                <a:solidFill>
                  <a:srgbClr val="FFFF00"/>
                </a:solidFill>
              </a:rPr>
              <a:t> Господа,</a:t>
            </a:r>
            <a:br>
              <a:rPr lang="ru-RU" sz="6000" dirty="0" smtClean="0">
                <a:solidFill>
                  <a:srgbClr val="FFFF00"/>
                </a:solidFill>
              </a:rPr>
            </a:br>
            <a:r>
              <a:rPr lang="ru-RU" sz="6000" dirty="0" smtClean="0">
                <a:solidFill>
                  <a:srgbClr val="FFFF00"/>
                </a:solidFill>
              </a:rPr>
              <a:t>Ты невеста у Христа</a:t>
            </a:r>
            <a:br>
              <a:rPr lang="ru-RU" sz="6000" dirty="0" smtClean="0">
                <a:solidFill>
                  <a:srgbClr val="FFFF00"/>
                </a:solidFill>
              </a:rPr>
            </a:br>
            <a:r>
              <a:rPr lang="ru-RU" sz="6000" dirty="0" err="1" smtClean="0">
                <a:solidFill>
                  <a:srgbClr val="FFFF00"/>
                </a:solidFill>
              </a:rPr>
              <a:t>Церьковь</a:t>
            </a:r>
            <a:r>
              <a:rPr lang="ru-RU" sz="6000" dirty="0" smtClean="0">
                <a:solidFill>
                  <a:srgbClr val="FFFF00"/>
                </a:solidFill>
              </a:rPr>
              <a:t> Господа</a:t>
            </a:r>
            <a:br>
              <a:rPr lang="ru-RU" sz="6000" dirty="0" smtClean="0">
                <a:solidFill>
                  <a:srgbClr val="FFFF00"/>
                </a:solidFill>
              </a:rPr>
            </a:br>
            <a:r>
              <a:rPr lang="ru-RU" sz="6000" dirty="0" smtClean="0">
                <a:solidFill>
                  <a:srgbClr val="FFFF00"/>
                </a:solidFill>
              </a:rPr>
              <a:t>Слушай голос жениха</a:t>
            </a:r>
            <a:br>
              <a:rPr lang="ru-RU" sz="6000" dirty="0" smtClean="0">
                <a:solidFill>
                  <a:srgbClr val="FFFF00"/>
                </a:solidFill>
              </a:rPr>
            </a:br>
            <a:r>
              <a:rPr lang="ru-RU" sz="6000" dirty="0" smtClean="0">
                <a:solidFill>
                  <a:srgbClr val="FFFF00"/>
                </a:solidFill>
              </a:rPr>
              <a:t>Он тебя избрал</a:t>
            </a:r>
            <a:br>
              <a:rPr lang="ru-RU" sz="6000" dirty="0" smtClean="0">
                <a:solidFill>
                  <a:srgbClr val="FFFF00"/>
                </a:solidFill>
              </a:rPr>
            </a:br>
            <a:r>
              <a:rPr lang="ru-RU" sz="6000" dirty="0" smtClean="0">
                <a:solidFill>
                  <a:srgbClr val="FFFF00"/>
                </a:solidFill>
              </a:rPr>
              <a:t>Возлюбил и оправдал</a:t>
            </a:r>
            <a:br>
              <a:rPr lang="ru-RU" sz="6000" dirty="0" smtClean="0">
                <a:solidFill>
                  <a:srgbClr val="FFFF00"/>
                </a:solidFill>
              </a:rPr>
            </a:br>
            <a:r>
              <a:rPr lang="ru-RU" sz="6000" dirty="0" smtClean="0">
                <a:solidFill>
                  <a:srgbClr val="FFFF00"/>
                </a:solidFill>
              </a:rPr>
              <a:t>Славою и честью увенчал</a:t>
            </a:r>
            <a:endParaRPr lang="ru-RU" sz="60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469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ru-RU" sz="5400" dirty="0" smtClean="0">
                <a:solidFill>
                  <a:srgbClr val="FFFF00"/>
                </a:solidFill>
              </a:rPr>
              <a:t>Иисус придет на землю вновь</a:t>
            </a:r>
            <a:br>
              <a:rPr lang="ru-RU" sz="5400" dirty="0" smtClean="0">
                <a:solidFill>
                  <a:srgbClr val="FFFF00"/>
                </a:solidFill>
              </a:rPr>
            </a:br>
            <a:r>
              <a:rPr lang="ru-RU" sz="5400" dirty="0" smtClean="0">
                <a:solidFill>
                  <a:srgbClr val="FFFF00"/>
                </a:solidFill>
              </a:rPr>
              <a:t>Этот мир увидит Его славу</a:t>
            </a:r>
            <a:br>
              <a:rPr lang="ru-RU" sz="5400" dirty="0" smtClean="0">
                <a:solidFill>
                  <a:srgbClr val="FFFF00"/>
                </a:solidFill>
              </a:rPr>
            </a:br>
            <a:r>
              <a:rPr lang="ru-RU" sz="5400" dirty="0" smtClean="0">
                <a:solidFill>
                  <a:srgbClr val="FFFF00"/>
                </a:solidFill>
              </a:rPr>
              <a:t>Каждый кто познал Его любовь</a:t>
            </a:r>
            <a:br>
              <a:rPr lang="ru-RU" sz="5400" dirty="0" smtClean="0">
                <a:solidFill>
                  <a:srgbClr val="FFFF00"/>
                </a:solidFill>
              </a:rPr>
            </a:br>
            <a:r>
              <a:rPr lang="ru-RU" sz="5400" dirty="0" smtClean="0">
                <a:solidFill>
                  <a:srgbClr val="FFFF00"/>
                </a:solidFill>
              </a:rPr>
              <a:t>Будет вместе с Ним на небесах</a:t>
            </a:r>
            <a:endParaRPr lang="ru-RU" sz="54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8967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ru-RU" sz="6000" dirty="0" smtClean="0">
                <a:solidFill>
                  <a:srgbClr val="FFFF00"/>
                </a:solidFill>
              </a:rPr>
              <a:t>Пой </a:t>
            </a:r>
            <a:r>
              <a:rPr lang="ru-RU" sz="6000" dirty="0" err="1" smtClean="0">
                <a:solidFill>
                  <a:srgbClr val="FFFF00"/>
                </a:solidFill>
              </a:rPr>
              <a:t>алилуйя,пой</a:t>
            </a:r>
            <a:r>
              <a:rPr lang="ru-RU" sz="6000" dirty="0" smtClean="0">
                <a:solidFill>
                  <a:srgbClr val="FFFF00"/>
                </a:solidFill>
              </a:rPr>
              <a:t> </a:t>
            </a:r>
            <a:r>
              <a:rPr lang="ru-RU" sz="6000" dirty="0" err="1" smtClean="0">
                <a:solidFill>
                  <a:srgbClr val="FFFF00"/>
                </a:solidFill>
              </a:rPr>
              <a:t>алилуйя</a:t>
            </a:r>
            <a:r>
              <a:rPr lang="ru-RU" sz="6000" dirty="0" smtClean="0">
                <a:solidFill>
                  <a:srgbClr val="FFFF00"/>
                </a:solidFill>
              </a:rPr>
              <a:t/>
            </a:r>
            <a:br>
              <a:rPr lang="ru-RU" sz="6000" dirty="0" smtClean="0">
                <a:solidFill>
                  <a:srgbClr val="FFFF00"/>
                </a:solidFill>
              </a:rPr>
            </a:br>
            <a:r>
              <a:rPr lang="ru-RU" sz="6000" dirty="0" smtClean="0">
                <a:solidFill>
                  <a:srgbClr val="FFFF00"/>
                </a:solidFill>
              </a:rPr>
              <a:t>Пой </a:t>
            </a:r>
            <a:r>
              <a:rPr lang="ru-RU" sz="6000" dirty="0" err="1" smtClean="0">
                <a:solidFill>
                  <a:srgbClr val="FFFF00"/>
                </a:solidFill>
              </a:rPr>
              <a:t>алилуйя</a:t>
            </a:r>
            <a:r>
              <a:rPr lang="ru-RU" sz="6000" dirty="0" smtClean="0">
                <a:solidFill>
                  <a:srgbClr val="FFFF00"/>
                </a:solidFill>
              </a:rPr>
              <a:t> Господу своему</a:t>
            </a:r>
            <a:br>
              <a:rPr lang="ru-RU" sz="6000" dirty="0" smtClean="0">
                <a:solidFill>
                  <a:srgbClr val="FFFF00"/>
                </a:solidFill>
              </a:rPr>
            </a:br>
            <a:r>
              <a:rPr lang="ru-RU" sz="6000" dirty="0">
                <a:solidFill>
                  <a:srgbClr val="FFFF00"/>
                </a:solidFill>
              </a:rPr>
              <a:t>Пой </a:t>
            </a:r>
            <a:r>
              <a:rPr lang="ru-RU" sz="6000" dirty="0" err="1">
                <a:solidFill>
                  <a:srgbClr val="FFFF00"/>
                </a:solidFill>
              </a:rPr>
              <a:t>алилуйя,пой</a:t>
            </a:r>
            <a:r>
              <a:rPr lang="ru-RU" sz="6000" dirty="0">
                <a:solidFill>
                  <a:srgbClr val="FFFF00"/>
                </a:solidFill>
              </a:rPr>
              <a:t> </a:t>
            </a:r>
            <a:r>
              <a:rPr lang="ru-RU" sz="6000" dirty="0" err="1" smtClean="0">
                <a:solidFill>
                  <a:srgbClr val="FFFF00"/>
                </a:solidFill>
              </a:rPr>
              <a:t>алилуйя</a:t>
            </a:r>
            <a:r>
              <a:rPr lang="ru-RU" sz="6000" dirty="0" smtClean="0">
                <a:solidFill>
                  <a:srgbClr val="FFFF00"/>
                </a:solidFill>
              </a:rPr>
              <a:t/>
            </a:r>
            <a:br>
              <a:rPr lang="ru-RU" sz="6000" dirty="0" smtClean="0">
                <a:solidFill>
                  <a:srgbClr val="FFFF00"/>
                </a:solidFill>
              </a:rPr>
            </a:br>
            <a:r>
              <a:rPr lang="ru-RU" sz="6000" dirty="0">
                <a:solidFill>
                  <a:srgbClr val="FFFF00"/>
                </a:solidFill>
              </a:rPr>
              <a:t>Пой </a:t>
            </a:r>
            <a:r>
              <a:rPr lang="ru-RU" sz="6000" dirty="0" err="1">
                <a:solidFill>
                  <a:srgbClr val="FFFF00"/>
                </a:solidFill>
              </a:rPr>
              <a:t>алилуйя</a:t>
            </a:r>
            <a:r>
              <a:rPr lang="ru-RU" sz="6000" dirty="0">
                <a:solidFill>
                  <a:srgbClr val="FFFF00"/>
                </a:solidFill>
              </a:rPr>
              <a:t> Господу</a:t>
            </a:r>
          </a:p>
        </p:txBody>
      </p:sp>
    </p:spTree>
    <p:extLst>
      <p:ext uri="{BB962C8B-B14F-4D97-AF65-F5344CB8AC3E}">
        <p14:creationId xmlns:p14="http://schemas.microsoft.com/office/powerpoint/2010/main" val="526311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-13855"/>
            <a:ext cx="9144000" cy="6871855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ru-RU" sz="5400" dirty="0" err="1" smtClean="0">
                <a:solidFill>
                  <a:srgbClr val="FFFF00"/>
                </a:solidFill>
              </a:rPr>
              <a:t>Церьковь</a:t>
            </a:r>
            <a:r>
              <a:rPr lang="ru-RU" sz="5400" dirty="0" smtClean="0">
                <a:solidFill>
                  <a:srgbClr val="FFFF00"/>
                </a:solidFill>
              </a:rPr>
              <a:t> Господа</a:t>
            </a:r>
            <a:br>
              <a:rPr lang="ru-RU" sz="5400" dirty="0" smtClean="0">
                <a:solidFill>
                  <a:srgbClr val="FFFF00"/>
                </a:solidFill>
              </a:rPr>
            </a:br>
            <a:r>
              <a:rPr lang="ru-RU" sz="5400" dirty="0" smtClean="0">
                <a:solidFill>
                  <a:srgbClr val="FFFF00"/>
                </a:solidFill>
              </a:rPr>
              <a:t>Монолитная скала</a:t>
            </a:r>
            <a:br>
              <a:rPr lang="ru-RU" sz="5400" dirty="0" smtClean="0">
                <a:solidFill>
                  <a:srgbClr val="FFFF00"/>
                </a:solidFill>
              </a:rPr>
            </a:br>
            <a:r>
              <a:rPr lang="ru-RU" sz="5400" dirty="0" err="1" smtClean="0">
                <a:solidFill>
                  <a:srgbClr val="FFFF00"/>
                </a:solidFill>
              </a:rPr>
              <a:t>Церьковь</a:t>
            </a:r>
            <a:r>
              <a:rPr lang="ru-RU" sz="5400" dirty="0" smtClean="0">
                <a:solidFill>
                  <a:srgbClr val="FFFF00"/>
                </a:solidFill>
              </a:rPr>
              <a:t> Господа</a:t>
            </a:r>
            <a:br>
              <a:rPr lang="ru-RU" sz="5400" dirty="0" smtClean="0">
                <a:solidFill>
                  <a:srgbClr val="FFFF00"/>
                </a:solidFill>
              </a:rPr>
            </a:br>
            <a:r>
              <a:rPr lang="ru-RU" sz="5400" dirty="0" smtClean="0">
                <a:solidFill>
                  <a:srgbClr val="FFFF00"/>
                </a:solidFill>
              </a:rPr>
              <a:t>Терпелива и верна</a:t>
            </a:r>
            <a:br>
              <a:rPr lang="ru-RU" sz="5400" dirty="0" smtClean="0">
                <a:solidFill>
                  <a:srgbClr val="FFFF00"/>
                </a:solidFill>
              </a:rPr>
            </a:br>
            <a:r>
              <a:rPr lang="ru-RU" sz="5400" dirty="0" smtClean="0">
                <a:solidFill>
                  <a:srgbClr val="FFFF00"/>
                </a:solidFill>
              </a:rPr>
              <a:t>И в ночи и днем</a:t>
            </a:r>
            <a:br>
              <a:rPr lang="ru-RU" sz="5400" dirty="0" smtClean="0">
                <a:solidFill>
                  <a:srgbClr val="FFFF00"/>
                </a:solidFill>
              </a:rPr>
            </a:br>
            <a:r>
              <a:rPr lang="ru-RU" sz="5400" dirty="0" smtClean="0">
                <a:solidFill>
                  <a:srgbClr val="FFFF00"/>
                </a:solidFill>
              </a:rPr>
              <a:t>Ожиданием живем</a:t>
            </a:r>
            <a:br>
              <a:rPr lang="ru-RU" sz="5400" dirty="0" smtClean="0">
                <a:solidFill>
                  <a:srgbClr val="FFFF00"/>
                </a:solidFill>
              </a:rPr>
            </a:br>
            <a:r>
              <a:rPr lang="ru-RU" sz="5400" dirty="0" smtClean="0">
                <a:solidFill>
                  <a:srgbClr val="FFFF00"/>
                </a:solidFill>
              </a:rPr>
              <a:t>Ко Христу когда </a:t>
            </a:r>
            <a:br>
              <a:rPr lang="ru-RU" sz="5400" dirty="0" smtClean="0">
                <a:solidFill>
                  <a:srgbClr val="FFFF00"/>
                </a:solidFill>
              </a:rPr>
            </a:br>
            <a:r>
              <a:rPr lang="ru-RU" sz="5400" dirty="0" smtClean="0">
                <a:solidFill>
                  <a:srgbClr val="FFFF00"/>
                </a:solidFill>
              </a:rPr>
              <a:t>Мы все придем</a:t>
            </a:r>
            <a:endParaRPr lang="ru-RU" sz="54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155504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13</Words>
  <Application>Microsoft Office PowerPoint</Application>
  <PresentationFormat>Экран (4:3)</PresentationFormat>
  <Paragraphs>4</Paragraphs>
  <Slides>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5" baseType="lpstr">
      <vt:lpstr>Тема Office</vt:lpstr>
      <vt:lpstr>Церьковь Господа, Ты невеста у Христа Церьковь Господа Слушай голос жениха Он тебя избрал Возлюбил и оправдал Славою и честью увенчал</vt:lpstr>
      <vt:lpstr>Иисус придет на землю вновь Этот мир увидит Его славу Каждый кто познал Его любовь Будет вместе с Ним на небесах</vt:lpstr>
      <vt:lpstr>Пой алилуйя,пой алилуйя Пой алилуйя Господу своему Пой алилуйя,пой алилуйя Пой алилуйя Господу</vt:lpstr>
      <vt:lpstr>Церьковь Господа Монолитная скала Церьковь Господа Терпелива и верна И в ночи и днем Ожиданием живем Ко Христу когда  Мы все придем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Церьковь Господа, Ты невеста у Христа Церьковь Господа Слушай голос жениха Он тебя избрал Возлюбил и оправдал Славою и честью увенчал</dc:title>
  <dc:creator>Администратор</dc:creator>
  <cp:lastModifiedBy>RePack by Diakov</cp:lastModifiedBy>
  <cp:revision>2</cp:revision>
  <dcterms:created xsi:type="dcterms:W3CDTF">2018-10-13T16:03:25Z</dcterms:created>
  <dcterms:modified xsi:type="dcterms:W3CDTF">2018-10-13T16:20:54Z</dcterms:modified>
</cp:coreProperties>
</file>