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94660"/>
  </p:normalViewPr>
  <p:slideViewPr>
    <p:cSldViewPr>
      <p:cViewPr varScale="1">
        <p:scale>
          <a:sx n="82" d="100"/>
          <a:sy n="82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440FF-4927-418F-801F-E415E7251E9A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E2CB-64EC-4557-A6AD-8DB0D26E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Чудову пісню Спас мені дав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З небесної висоти,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Якої я ще ніколи не співав,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То є мелодія любві.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В моїм серці є мелодія,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Яка чудова є,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В моїм серці є мелодія,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Це мелодія любві.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628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Любов Христа, що вмер Він за нас,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Дала мені вічне життя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І в серце вселила мелодію,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Радію тепер вже я.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2952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В моїм серці є мелодія,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Яка чудова є,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В моїм серці є мелодія,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Це мелодія любві.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75798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Буду співати Спасові я,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Коли там зійдемось усі,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О, як мені там буде радісно,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Коли зустріну своїх.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30541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В моїм серці є мелодія,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Яка чудова є,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В моїм серці є мелодія,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Це мелодія любві.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4720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145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Чудову пісню Спас мені дав З небесної висоти,  Якої я ще ніколи не співав, То є мелодія любві.</vt:lpstr>
      <vt:lpstr>В моїм серці є мелодія, Яка чудова є, В моїм серці є мелодія, Це мелодія любві.</vt:lpstr>
      <vt:lpstr>Любов Христа, що вмер Він за нас, Дала мені вічне життя  І в серце вселила мелодію, Радію тепер вже я.</vt:lpstr>
      <vt:lpstr>В моїм серці є мелодія, Яка чудова є, В моїм серці є мелодія, Це мелодія любві.</vt:lpstr>
      <vt:lpstr>Буду співати Спасові я, Коли там зійдемось усі, О, як мені там буде радісно, Коли зустріну своїх.</vt:lpstr>
      <vt:lpstr>В моїм серці є мелодія, Яка чудова є, В моїм серці є мелодія, Це мелодія любві.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rela589n</cp:lastModifiedBy>
  <cp:revision>16</cp:revision>
  <dcterms:created xsi:type="dcterms:W3CDTF">2018-09-01T11:02:02Z</dcterms:created>
  <dcterms:modified xsi:type="dcterms:W3CDTF">2019-11-15T05:44:29Z</dcterms:modified>
</cp:coreProperties>
</file>