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6F4DA-3995-4D75-A309-5CB3EA814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5F413B-C240-411A-90BC-1FEB332CB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326A34-3882-458E-9251-0CA7C932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68299C-D969-48B1-B7E4-19901A56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BC312F-1A07-429C-92E0-D7071020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33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50067-1E91-4EAC-965D-EAF6BA4D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9F3C61-1A4D-48BC-A14D-6CE0E3E62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27BFFE-AC8E-48AE-A011-AF982D8A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DB4740-0B59-4E0C-8AF5-8FACD959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965F82-87FD-43E5-94C6-AD627BEA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8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295B45B-D1AC-455E-8E87-5F5A8DD61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B387C8-DCF4-41EC-A457-6EAD89913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5BE0E9-5AA8-4D87-8D51-EE7202FE2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3B59D7-5D13-4A61-9798-12C117D7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6C0454-66E3-4DA0-8942-7CDD0464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16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0BADD-AFF7-41EB-95E2-27A97115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6978D3-81E4-48E5-92F7-4A3D42364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C02148-E4B8-465E-A9A4-FF6BE645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41D01C-E028-4F00-B0AC-8773AF18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437D85-BC22-4B14-98AA-CE26C0FB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53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71C97-9597-435D-B7D9-3585A8E9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51DB43-C121-4B06-84F1-CA0FF9C72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89B69A-1557-4A8B-AD90-1ECF6A89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CD24B8-AA90-4910-9906-1CA0FCE1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37209B-7A89-4BE0-8E54-DD72E825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03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59C7D-587B-4AC6-91FD-87F4C8B7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35068-3AE9-4300-AEBE-BC0A1CF47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ECFD23-A61A-42ED-A5E3-B916CAB57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07C7D5-7FC2-4A81-9960-6646BA37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0FFC05-03A1-4F80-9DB4-C6F13E45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34C864-8574-4695-B468-ECD1516F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02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359FC-08DB-4E58-9565-DE1A71AF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2EEB4C-7DA4-43AE-B9E9-47AC2BF6B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226AD0-3AE2-41F5-BBE1-24BCB43B7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190528-E7AC-4D85-A859-A4165DB96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B397211-3C94-4A47-A989-AE9DBFE43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B06C910-ADF2-41FE-94CF-D4FFB65E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85CCBF0-70CD-4629-9973-0D0430953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9372EB4-1AA4-4058-AFBE-267B7726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03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F6E2C-A189-44BD-9F0B-341DAA23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CB4196-F8D7-4E62-97C0-872FFACB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47A61E6-6FE8-441F-AE7F-FD277E47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83936E-D119-4480-94AB-C86C3D3D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35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807454-3C5F-47A2-8F33-23BB5AFD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EA0FFA5-52D6-45BB-BC6B-4341D627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0EC97B-46BA-409C-89BD-4A926095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28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4297D-F51F-46CC-86A0-7607042F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DB8C8E-ACEB-460F-8F73-E5FC2EE1F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146228-53D6-4077-B74C-FD22DCCFD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5D59FC-0950-4819-87A7-F4707DE0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9B7205-8DE6-4728-A301-647537D6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EE9988-26FB-4F34-9DCE-6583C2EF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66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B85C3-96D9-4D50-8C8A-222D58AB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FE33DD3-11EC-44DD-8BEF-DEE8BBD30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379816-26EB-400A-B9C3-5681960EF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B7503D-9972-4DC9-817E-19B5BF4C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9262DA-3B1D-4DEC-A6BC-8262DED3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C27138-25D1-43CD-B3CF-7E01F1BB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53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0C184-0B92-4DD8-9FCD-8D0EEEBB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814AAD-3EC2-4E1D-A6B7-9076E585A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7F38C5-53CA-4A1B-BD6C-4E5CCA013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4F597-E9A5-48C9-9810-DB4FD3DCA244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387264-A218-4DE3-BD85-8077A2626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44840D-E269-454F-9773-39C014C02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08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D63538-BBD0-475F-A16D-AB26C5FB1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91" y="357809"/>
            <a:ext cx="11917018" cy="6410739"/>
          </a:xfrm>
        </p:spPr>
        <p:txBody>
          <a:bodyPr>
            <a:normAutofit lnSpcReduction="10000"/>
          </a:bodyPr>
          <a:lstStyle/>
          <a:p>
            <a:r>
              <a:rPr lang="ru-RU" sz="6000" dirty="0">
                <a:solidFill>
                  <a:schemeClr val="bg1"/>
                </a:solidFill>
              </a:rPr>
              <a:t>Я в объятьях Твоих,</a:t>
            </a:r>
          </a:p>
          <a:p>
            <a:r>
              <a:rPr lang="ru-RU" sz="6000" dirty="0">
                <a:solidFill>
                  <a:schemeClr val="bg1"/>
                </a:solidFill>
              </a:rPr>
              <a:t>здесь тепло, здесь покой, </a:t>
            </a:r>
          </a:p>
          <a:p>
            <a:r>
              <a:rPr lang="ru-RU" sz="6000" dirty="0">
                <a:solidFill>
                  <a:schemeClr val="bg1"/>
                </a:solidFill>
              </a:rPr>
              <a:t>Наполняет меня, неземная любовь. </a:t>
            </a:r>
          </a:p>
          <a:p>
            <a:r>
              <a:rPr lang="ru-RU" sz="6000" dirty="0">
                <a:solidFill>
                  <a:schemeClr val="bg1"/>
                </a:solidFill>
              </a:rPr>
              <a:t>Я в объятьях Твоих,</a:t>
            </a:r>
          </a:p>
          <a:p>
            <a:r>
              <a:rPr lang="ru-RU" sz="6000" dirty="0">
                <a:solidFill>
                  <a:schemeClr val="bg1"/>
                </a:solidFill>
              </a:rPr>
              <a:t>познаю полноту </a:t>
            </a:r>
          </a:p>
          <a:p>
            <a:r>
              <a:rPr lang="ru-RU" sz="6000" dirty="0">
                <a:solidFill>
                  <a:schemeClr val="bg1"/>
                </a:solidFill>
              </a:rPr>
              <a:t>Созерцаю я в них,</a:t>
            </a:r>
          </a:p>
          <a:p>
            <a:r>
              <a:rPr lang="ru-RU" sz="6000" dirty="0">
                <a:solidFill>
                  <a:schemeClr val="bg1"/>
                </a:solidFill>
              </a:rPr>
              <a:t>всю Твою красоту </a:t>
            </a:r>
          </a:p>
          <a:p>
            <a:endParaRPr lang="ru-RU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58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F6C987E-44F0-4E84-8174-BDF64D0C4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8" y="268357"/>
            <a:ext cx="11757992" cy="6400800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sz="5400" b="1" dirty="0">
                <a:solidFill>
                  <a:schemeClr val="bg1"/>
                </a:solidFill>
              </a:rPr>
              <a:t>Ты Великолепен!</a:t>
            </a:r>
          </a:p>
          <a:p>
            <a:pPr algn="ctr"/>
            <a:r>
              <a:rPr lang="ru-RU" sz="5400" b="1" dirty="0">
                <a:solidFill>
                  <a:schemeClr val="bg1"/>
                </a:solidFill>
              </a:rPr>
              <a:t>Ты Необыкновенный! </a:t>
            </a:r>
          </a:p>
          <a:p>
            <a:pPr algn="ctr"/>
            <a:r>
              <a:rPr lang="ru-RU" sz="5400" b="1" dirty="0">
                <a:solidFill>
                  <a:schemeClr val="bg1"/>
                </a:solidFill>
              </a:rPr>
              <a:t>Царь над всею вселенной!</a:t>
            </a:r>
          </a:p>
          <a:p>
            <a:pPr algn="ctr"/>
            <a:r>
              <a:rPr lang="ru-RU" sz="5400" b="1" dirty="0">
                <a:solidFill>
                  <a:schemeClr val="bg1"/>
                </a:solidFill>
              </a:rPr>
              <a:t>Ты Чудесный, Ты Верный! </a:t>
            </a:r>
          </a:p>
          <a:p>
            <a:pPr algn="ctr"/>
            <a:r>
              <a:rPr lang="ru-RU" sz="5400" b="1" dirty="0">
                <a:solidFill>
                  <a:schemeClr val="bg1"/>
                </a:solidFill>
              </a:rPr>
              <a:t>Я в Твоих лишь объятьях,</a:t>
            </a:r>
          </a:p>
          <a:p>
            <a:pPr algn="ctr"/>
            <a:r>
              <a:rPr lang="ru-RU" sz="5400" b="1" dirty="0">
                <a:solidFill>
                  <a:schemeClr val="bg1"/>
                </a:solidFill>
              </a:rPr>
              <a:t>нахожу смысл жизни, </a:t>
            </a:r>
          </a:p>
          <a:p>
            <a:pPr algn="ctr"/>
            <a:r>
              <a:rPr lang="ru-RU" sz="5400" b="1" dirty="0">
                <a:solidFill>
                  <a:schemeClr val="bg1"/>
                </a:solidFill>
              </a:rPr>
              <a:t>В них хочу пребывать я,</a:t>
            </a:r>
          </a:p>
          <a:p>
            <a:pPr algn="ctr"/>
            <a:r>
              <a:rPr lang="ru-RU" sz="5400" b="1" dirty="0">
                <a:solidFill>
                  <a:schemeClr val="bg1"/>
                </a:solidFill>
              </a:rPr>
              <a:t>в них источник всех истин. </a:t>
            </a:r>
          </a:p>
          <a:p>
            <a:pPr algn="ctr"/>
            <a:endParaRPr lang="ru-RU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00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6DC4386-6A09-4482-9953-6FA60A4ED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74" y="675861"/>
            <a:ext cx="11678478" cy="5993296"/>
          </a:xfrm>
        </p:spPr>
        <p:txBody>
          <a:bodyPr>
            <a:normAutofit/>
          </a:bodyPr>
          <a:lstStyle/>
          <a:p>
            <a:pPr algn="ctr"/>
            <a:r>
              <a:rPr lang="ru-RU" sz="9600" dirty="0">
                <a:solidFill>
                  <a:schemeClr val="bg1"/>
                </a:solidFill>
              </a:rPr>
              <a:t>Я в Твоих объятьях</a:t>
            </a:r>
          </a:p>
          <a:p>
            <a:pPr algn="ctr"/>
            <a:r>
              <a:rPr lang="ru-RU" sz="9600" dirty="0">
                <a:solidFill>
                  <a:schemeClr val="bg1"/>
                </a:solidFill>
              </a:rPr>
              <a:t>я в Твоих объятьях, </a:t>
            </a:r>
          </a:p>
          <a:p>
            <a:pPr algn="ctr"/>
            <a:r>
              <a:rPr lang="ru-RU" sz="9600" dirty="0">
                <a:solidFill>
                  <a:schemeClr val="bg1"/>
                </a:solidFill>
              </a:rPr>
              <a:t>Я в Твоих объятьях,</a:t>
            </a:r>
          </a:p>
          <a:p>
            <a:pPr algn="ctr"/>
            <a:r>
              <a:rPr lang="ru-RU" sz="9600" dirty="0">
                <a:solidFill>
                  <a:schemeClr val="bg1"/>
                </a:solidFill>
              </a:rPr>
              <a:t>я в Твоих объятьях.</a:t>
            </a:r>
          </a:p>
          <a:p>
            <a:pPr algn="ctr"/>
            <a:endParaRPr lang="ru-RU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1154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90</Words>
  <Application>Microsoft Office PowerPoint</Application>
  <PresentationFormat>Широкоэкранный</PresentationFormat>
  <Paragraphs>19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Molod Spasinnya</dc:creator>
  <cp:lastModifiedBy>Molod Spasinnya</cp:lastModifiedBy>
  <cp:revision>1</cp:revision>
  <dcterms:created xsi:type="dcterms:W3CDTF">2019-12-21T16:07:20Z</dcterms:created>
  <dcterms:modified xsi:type="dcterms:W3CDTF">2019-12-21T16:12:56Z</dcterms:modified>
</cp:coreProperties>
</file>