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fontAlgn="base"/>
            <a:r>
              <a:rPr lang="uk-UA" sz="3200" b="1" dirty="0"/>
              <a:t>Я </a:t>
            </a:r>
            <a:r>
              <a:rPr lang="uk-UA" sz="3200" b="1" dirty="0" err="1"/>
              <a:t>вижу</a:t>
            </a:r>
            <a:r>
              <a:rPr lang="uk-UA" sz="3200" b="1" dirty="0"/>
              <a:t>, </a:t>
            </a:r>
            <a:r>
              <a:rPr lang="uk-UA" sz="3200" b="1" dirty="0" err="1"/>
              <a:t>как</a:t>
            </a:r>
            <a:r>
              <a:rPr lang="uk-UA" sz="3200" b="1" dirty="0"/>
              <a:t> </a:t>
            </a:r>
            <a:r>
              <a:rPr lang="uk-UA" sz="3200" b="1" dirty="0" err="1"/>
              <a:t>Царь</a:t>
            </a:r>
            <a:r>
              <a:rPr lang="uk-UA" sz="3200" b="1" dirty="0"/>
              <a:t> </a:t>
            </a:r>
            <a:r>
              <a:rPr lang="uk-UA" sz="3200" b="1" dirty="0" err="1"/>
              <a:t>Славы</a:t>
            </a:r>
            <a:r>
              <a:rPr lang="uk-UA" sz="3200" b="1" dirty="0"/>
              <a:t> в </a:t>
            </a:r>
            <a:r>
              <a:rPr lang="uk-UA" sz="3200" b="1" dirty="0" err="1"/>
              <a:t>облаках</a:t>
            </a:r>
            <a:r>
              <a:rPr lang="uk-UA" sz="3200" b="1" dirty="0"/>
              <a:t> </a:t>
            </a:r>
            <a:r>
              <a:rPr lang="uk-UA" sz="3200" b="1" dirty="0" err="1"/>
              <a:t>идёт</a:t>
            </a:r>
            <a:r>
              <a:rPr lang="uk-UA" sz="3200" b="1" dirty="0"/>
              <a:t> с огнём 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 err="1"/>
              <a:t>Трепещет</a:t>
            </a:r>
            <a:r>
              <a:rPr lang="uk-UA" sz="3200" b="1" dirty="0"/>
              <a:t> всё, </a:t>
            </a:r>
            <a:r>
              <a:rPr lang="uk-UA" sz="3200" b="1" dirty="0" err="1"/>
              <a:t>трепещет</a:t>
            </a:r>
            <a:r>
              <a:rPr lang="uk-UA" sz="3200" b="1" dirty="0"/>
              <a:t> всё. 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Я </a:t>
            </a:r>
            <a:r>
              <a:rPr lang="uk-UA" sz="3200" b="1" dirty="0" err="1"/>
              <a:t>вижу</a:t>
            </a:r>
            <a:r>
              <a:rPr lang="uk-UA" sz="3200" b="1" dirty="0"/>
              <a:t>, </a:t>
            </a:r>
            <a:r>
              <a:rPr lang="uk-UA" sz="3200" b="1" dirty="0" err="1"/>
              <a:t>как</a:t>
            </a:r>
            <a:r>
              <a:rPr lang="uk-UA" sz="3200" b="1" dirty="0"/>
              <a:t> </a:t>
            </a:r>
            <a:r>
              <a:rPr lang="uk-UA" sz="3200" b="1" dirty="0" err="1"/>
              <a:t>любовью</a:t>
            </a:r>
            <a:r>
              <a:rPr lang="uk-UA" sz="3200" b="1" dirty="0"/>
              <a:t> все </a:t>
            </a:r>
            <a:r>
              <a:rPr lang="uk-UA" sz="3200" b="1" dirty="0" err="1"/>
              <a:t>грехи</a:t>
            </a:r>
            <a:r>
              <a:rPr lang="uk-UA" sz="3200" b="1" dirty="0"/>
              <a:t> </a:t>
            </a:r>
            <a:r>
              <a:rPr lang="uk-UA" sz="3200" b="1" dirty="0" err="1" smtClean="0"/>
              <a:t>омоет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Земля поёт, земля поёт.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6146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fontAlgn="base"/>
            <a:r>
              <a:rPr lang="uk-UA" sz="4000" b="1" dirty="0"/>
              <a:t>Осанна, </a:t>
            </a:r>
            <a:r>
              <a:rPr lang="uk-UA" sz="4000" b="1" dirty="0" err="1"/>
              <a:t>Осанна</a:t>
            </a:r>
            <a:r>
              <a:rPr lang="uk-UA" sz="4000" b="1" dirty="0"/>
              <a:t>, </a:t>
            </a:r>
            <a:r>
              <a:rPr lang="uk-UA" sz="4000" b="1" dirty="0" err="1"/>
              <a:t>Осанна</a:t>
            </a:r>
            <a:r>
              <a:rPr lang="uk-UA" sz="4000" b="1" dirty="0"/>
              <a:t> Богу в </a:t>
            </a:r>
            <a:r>
              <a:rPr lang="uk-UA" sz="4000" b="1" dirty="0" err="1"/>
              <a:t>вышних</a:t>
            </a:r>
            <a:r>
              <a:rPr lang="uk-UA" sz="4000" b="1" dirty="0"/>
              <a:t> </a:t>
            </a:r>
            <a:r>
              <a:rPr lang="ru-RU" sz="4000" b="1" dirty="0"/>
              <a:t/>
            </a:r>
            <a:br>
              <a:rPr lang="ru-RU" sz="4000" b="1" dirty="0"/>
            </a:br>
            <a:r>
              <a:rPr lang="ru-RU" sz="4000" b="1" dirty="0"/>
              <a:t/>
            </a:r>
            <a:br>
              <a:rPr lang="ru-RU" sz="4000" b="1" dirty="0"/>
            </a:br>
            <a:r>
              <a:rPr lang="uk-UA" sz="4000" b="1" dirty="0"/>
              <a:t>Осанна, </a:t>
            </a:r>
            <a:r>
              <a:rPr lang="uk-UA" sz="4000" b="1" dirty="0" err="1"/>
              <a:t>Осанна</a:t>
            </a:r>
            <a:r>
              <a:rPr lang="uk-UA" sz="4000" b="1" dirty="0"/>
              <a:t>, </a:t>
            </a:r>
            <a:r>
              <a:rPr lang="uk-UA" sz="4000" b="1" dirty="0" err="1"/>
              <a:t>Осанна</a:t>
            </a:r>
            <a:r>
              <a:rPr lang="uk-UA" sz="4000" b="1" dirty="0"/>
              <a:t> Богу в </a:t>
            </a:r>
            <a:r>
              <a:rPr lang="uk-UA" sz="4000" b="1" dirty="0" err="1"/>
              <a:t>вышних</a:t>
            </a:r>
            <a:r>
              <a:rPr lang="uk-UA" sz="4000" b="1" dirty="0"/>
              <a:t> 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10896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0528" y="0"/>
            <a:ext cx="972108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fontAlgn="base"/>
            <a:r>
              <a:rPr lang="uk-UA" sz="3200" b="1" dirty="0"/>
              <a:t>Я </a:t>
            </a:r>
            <a:r>
              <a:rPr lang="uk-UA" sz="3200" b="1" dirty="0" err="1"/>
              <a:t>вижу</a:t>
            </a:r>
            <a:r>
              <a:rPr lang="uk-UA" sz="3200" b="1" dirty="0"/>
              <a:t> </a:t>
            </a:r>
            <a:r>
              <a:rPr lang="uk-UA" sz="3200" b="1" dirty="0" err="1"/>
              <a:t>поколение</a:t>
            </a:r>
            <a:r>
              <a:rPr lang="uk-UA" sz="3200" b="1" dirty="0"/>
              <a:t>, с </a:t>
            </a:r>
            <a:r>
              <a:rPr lang="uk-UA" sz="3200" b="1" dirty="0" err="1"/>
              <a:t>верой</a:t>
            </a:r>
            <a:r>
              <a:rPr lang="uk-UA" sz="3200" b="1" dirty="0"/>
              <a:t> </a:t>
            </a:r>
            <a:r>
              <a:rPr lang="uk-UA" sz="3200" b="1" dirty="0" err="1"/>
              <a:t>искренней</a:t>
            </a:r>
            <a:r>
              <a:rPr lang="uk-UA" sz="3200" b="1" dirty="0"/>
              <a:t> </a:t>
            </a:r>
            <a:r>
              <a:rPr lang="uk-UA" sz="3200" b="1" dirty="0" err="1"/>
              <a:t>встаёт</a:t>
            </a:r>
            <a:r>
              <a:rPr lang="uk-UA" sz="3200" b="1" dirty="0"/>
              <a:t>, 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Занять </a:t>
            </a:r>
            <a:r>
              <a:rPr lang="uk-UA" sz="3200" b="1" dirty="0" err="1"/>
              <a:t>свой</a:t>
            </a:r>
            <a:r>
              <a:rPr lang="uk-UA" sz="3200" b="1" dirty="0"/>
              <a:t> пост, занять </a:t>
            </a:r>
            <a:r>
              <a:rPr lang="uk-UA" sz="3200" b="1" dirty="0" err="1"/>
              <a:t>свой</a:t>
            </a:r>
            <a:r>
              <a:rPr lang="uk-UA" sz="3200" b="1" dirty="0"/>
              <a:t> пост. 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Я </a:t>
            </a:r>
            <a:r>
              <a:rPr lang="uk-UA" sz="3200" b="1" dirty="0" err="1"/>
              <a:t>вижу</a:t>
            </a:r>
            <a:r>
              <a:rPr lang="uk-UA" sz="3200" b="1" dirty="0"/>
              <a:t>, </a:t>
            </a:r>
            <a:r>
              <a:rPr lang="uk-UA" sz="3200" b="1" dirty="0" err="1"/>
              <a:t>как</a:t>
            </a:r>
            <a:r>
              <a:rPr lang="uk-UA" sz="3200" b="1" dirty="0"/>
              <a:t> с </a:t>
            </a:r>
            <a:r>
              <a:rPr lang="uk-UA" sz="3200" b="1" dirty="0" err="1"/>
              <a:t>молитвой</a:t>
            </a:r>
            <a:r>
              <a:rPr lang="uk-UA" sz="3200" b="1" dirty="0"/>
              <a:t>, </a:t>
            </a:r>
            <a:r>
              <a:rPr lang="uk-UA" sz="3200" b="1" dirty="0" err="1"/>
              <a:t>пробужденье</a:t>
            </a:r>
            <a:r>
              <a:rPr lang="uk-UA" sz="3200" b="1" dirty="0"/>
              <a:t> к нам </a:t>
            </a:r>
            <a:r>
              <a:rPr lang="uk-UA" sz="3200" b="1" dirty="0" err="1"/>
              <a:t>придёт</a:t>
            </a:r>
            <a:r>
              <a:rPr lang="uk-UA" sz="3200" b="1" dirty="0"/>
              <a:t>, 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 err="1"/>
              <a:t>Склонимся</a:t>
            </a:r>
            <a:r>
              <a:rPr lang="uk-UA" sz="3200" b="1" dirty="0"/>
              <a:t> </a:t>
            </a:r>
            <a:r>
              <a:rPr lang="uk-UA" sz="3200" b="1" dirty="0" err="1"/>
              <a:t>вновь</a:t>
            </a:r>
            <a:r>
              <a:rPr lang="uk-UA" sz="3200" b="1" dirty="0"/>
              <a:t>, </a:t>
            </a:r>
            <a:r>
              <a:rPr lang="uk-UA" sz="3200" b="1" dirty="0" err="1"/>
              <a:t>склонимся</a:t>
            </a:r>
            <a:r>
              <a:rPr lang="uk-UA" sz="3200" b="1" dirty="0"/>
              <a:t> </a:t>
            </a:r>
            <a:r>
              <a:rPr lang="uk-UA" sz="3200" b="1" dirty="0" err="1"/>
              <a:t>вновь</a:t>
            </a:r>
            <a:r>
              <a:rPr lang="uk-UA" sz="3200" b="1" dirty="0"/>
              <a:t>.</a:t>
            </a:r>
            <a:endParaRPr lang="ru-RU" sz="3200" b="1" i="1" dirty="0"/>
          </a:p>
        </p:txBody>
      </p:sp>
    </p:spTree>
    <p:extLst>
      <p:ext uri="{BB962C8B-B14F-4D97-AF65-F5344CB8AC3E}">
        <p14:creationId xmlns:p14="http://schemas.microsoft.com/office/powerpoint/2010/main" val="52631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fontAlgn="base"/>
            <a:r>
              <a:rPr lang="uk-UA" sz="4000" b="1" dirty="0"/>
              <a:t>Осанна, </a:t>
            </a:r>
            <a:r>
              <a:rPr lang="uk-UA" sz="4000" b="1" dirty="0" err="1"/>
              <a:t>Осанна</a:t>
            </a:r>
            <a:r>
              <a:rPr lang="uk-UA" sz="4000" b="1" dirty="0"/>
              <a:t>, </a:t>
            </a:r>
            <a:r>
              <a:rPr lang="uk-UA" sz="4000" b="1" dirty="0" err="1"/>
              <a:t>Осанна</a:t>
            </a:r>
            <a:r>
              <a:rPr lang="uk-UA" sz="4000" b="1" dirty="0"/>
              <a:t> Богу в </a:t>
            </a:r>
            <a:r>
              <a:rPr lang="uk-UA" sz="4000" b="1" dirty="0" err="1"/>
              <a:t>вышних</a:t>
            </a:r>
            <a:r>
              <a:rPr lang="uk-UA" sz="4000" b="1" dirty="0"/>
              <a:t> </a:t>
            </a:r>
            <a:r>
              <a:rPr lang="ru-RU" sz="4000" b="1" dirty="0"/>
              <a:t/>
            </a:r>
            <a:br>
              <a:rPr lang="ru-RU" sz="4000" b="1" dirty="0"/>
            </a:br>
            <a:r>
              <a:rPr lang="ru-RU" sz="4000" b="1" dirty="0"/>
              <a:t/>
            </a:r>
            <a:br>
              <a:rPr lang="ru-RU" sz="4000" b="1" dirty="0"/>
            </a:br>
            <a:r>
              <a:rPr lang="uk-UA" sz="4000" b="1" dirty="0"/>
              <a:t>Осанна, </a:t>
            </a:r>
            <a:r>
              <a:rPr lang="uk-UA" sz="4000" b="1" dirty="0" err="1"/>
              <a:t>Осанна</a:t>
            </a:r>
            <a:r>
              <a:rPr lang="uk-UA" sz="4000" b="1" dirty="0"/>
              <a:t>, </a:t>
            </a:r>
            <a:r>
              <a:rPr lang="uk-UA" sz="4000" b="1" dirty="0" err="1"/>
              <a:t>Осанна</a:t>
            </a:r>
            <a:r>
              <a:rPr lang="uk-UA" sz="4000" b="1" dirty="0"/>
              <a:t> Богу в </a:t>
            </a:r>
            <a:r>
              <a:rPr lang="uk-UA" sz="4000" b="1" dirty="0" err="1"/>
              <a:t>вышних</a:t>
            </a:r>
            <a:r>
              <a:rPr lang="uk-UA" sz="4000" b="1" dirty="0"/>
              <a:t> 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82116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fontAlgn="base"/>
            <a:r>
              <a:rPr lang="uk-UA" sz="3200" b="1" dirty="0" err="1"/>
              <a:t>Сердце</a:t>
            </a:r>
            <a:r>
              <a:rPr lang="uk-UA" sz="3200" b="1" dirty="0"/>
              <a:t> </a:t>
            </a:r>
            <a:r>
              <a:rPr lang="uk-UA" sz="3200" b="1" dirty="0" err="1"/>
              <a:t>исцели</a:t>
            </a:r>
            <a:r>
              <a:rPr lang="uk-UA" sz="3200" b="1" dirty="0"/>
              <a:t>, </a:t>
            </a:r>
            <a:r>
              <a:rPr lang="uk-UA" sz="3200" b="1" dirty="0" err="1"/>
              <a:t>омой</a:t>
            </a:r>
            <a:r>
              <a:rPr lang="uk-UA" sz="3200" b="1" dirty="0"/>
              <a:t>, 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       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B мир </a:t>
            </a:r>
            <a:r>
              <a:rPr lang="uk-UA" sz="3200" b="1" dirty="0" err="1"/>
              <a:t>невидимый</a:t>
            </a:r>
            <a:r>
              <a:rPr lang="uk-UA" sz="3200" b="1" dirty="0"/>
              <a:t> мне </a:t>
            </a:r>
            <a:r>
              <a:rPr lang="uk-UA" sz="3200" b="1" dirty="0" err="1"/>
              <a:t>глаза</a:t>
            </a:r>
            <a:r>
              <a:rPr lang="uk-UA" sz="3200" b="1" dirty="0"/>
              <a:t> </a:t>
            </a:r>
            <a:r>
              <a:rPr lang="uk-UA" sz="3200" b="1" dirty="0" err="1"/>
              <a:t>открой</a:t>
            </a:r>
            <a:r>
              <a:rPr lang="uk-UA" sz="3200" b="1" dirty="0"/>
              <a:t> 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Научи любить, </a:t>
            </a:r>
            <a:r>
              <a:rPr lang="uk-UA" sz="3200" b="1" dirty="0" err="1"/>
              <a:t>как</a:t>
            </a:r>
            <a:r>
              <a:rPr lang="uk-UA" sz="3200" b="1" dirty="0"/>
              <a:t> </a:t>
            </a:r>
            <a:r>
              <a:rPr lang="uk-UA" sz="3200" b="1" dirty="0" err="1"/>
              <a:t>Ты</a:t>
            </a:r>
            <a:r>
              <a:rPr lang="uk-UA" sz="3200" b="1" dirty="0"/>
              <a:t>, </a:t>
            </a:r>
            <a:r>
              <a:rPr lang="uk-UA" sz="3200" b="1" dirty="0" err="1"/>
              <a:t>всех</a:t>
            </a:r>
            <a:r>
              <a:rPr lang="uk-UA" sz="3200" b="1" dirty="0"/>
              <a:t> </a:t>
            </a:r>
            <a:r>
              <a:rPr lang="uk-UA" sz="3200" b="1" dirty="0" err="1"/>
              <a:t>любишь</a:t>
            </a:r>
            <a:r>
              <a:rPr lang="uk-UA" sz="3200" b="1" dirty="0"/>
              <a:t> 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     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 err="1"/>
              <a:t>Сделай</a:t>
            </a:r>
            <a:r>
              <a:rPr lang="uk-UA" sz="3200" b="1" dirty="0"/>
              <a:t> </a:t>
            </a:r>
            <a:r>
              <a:rPr lang="uk-UA" sz="3200" b="1" dirty="0" err="1"/>
              <a:t>боль</a:t>
            </a:r>
            <a:r>
              <a:rPr lang="uk-UA" sz="3200" b="1" dirty="0"/>
              <a:t> Свою – </a:t>
            </a:r>
            <a:r>
              <a:rPr lang="uk-UA" sz="3200" b="1" dirty="0" err="1"/>
              <a:t>моей</a:t>
            </a:r>
            <a:r>
              <a:rPr lang="uk-UA" sz="3200" b="1" dirty="0"/>
              <a:t>, 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   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 err="1"/>
              <a:t>Царствию</a:t>
            </a:r>
            <a:r>
              <a:rPr lang="uk-UA" sz="3200" b="1" dirty="0"/>
              <a:t> </a:t>
            </a:r>
            <a:r>
              <a:rPr lang="uk-UA" sz="3200" b="1" dirty="0" err="1"/>
              <a:t>отдам</a:t>
            </a:r>
            <a:r>
              <a:rPr lang="uk-UA" sz="3200" b="1" dirty="0"/>
              <a:t> всё, </a:t>
            </a:r>
            <a:r>
              <a:rPr lang="uk-UA" sz="3200" b="1" dirty="0" err="1"/>
              <a:t>что</a:t>
            </a:r>
            <a:r>
              <a:rPr lang="uk-UA" sz="3200" b="1" dirty="0"/>
              <a:t> </a:t>
            </a:r>
            <a:r>
              <a:rPr lang="uk-UA" sz="3200" b="1" dirty="0" err="1"/>
              <a:t>есть</a:t>
            </a:r>
            <a:r>
              <a:rPr lang="uk-UA" sz="3200" b="1" dirty="0"/>
              <a:t> </a:t>
            </a:r>
            <a:r>
              <a:rPr lang="uk-UA" sz="3200" b="1" dirty="0" err="1"/>
              <a:t>во</a:t>
            </a:r>
            <a:r>
              <a:rPr lang="uk-UA" sz="3200" b="1" dirty="0"/>
              <a:t> мне 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  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Так пройду </a:t>
            </a:r>
            <a:r>
              <a:rPr lang="uk-UA" sz="3200" b="1" dirty="0" err="1"/>
              <a:t>свой</a:t>
            </a:r>
            <a:r>
              <a:rPr lang="uk-UA" sz="3200" b="1" dirty="0"/>
              <a:t> путь </a:t>
            </a:r>
            <a:r>
              <a:rPr lang="uk-UA" sz="3200" b="1" dirty="0" err="1"/>
              <a:t>земной</a:t>
            </a:r>
            <a:r>
              <a:rPr lang="uk-UA" sz="3200" b="1" dirty="0"/>
              <a:t> я к </a:t>
            </a:r>
            <a:r>
              <a:rPr lang="uk-UA" sz="3200" b="1" dirty="0" err="1"/>
              <a:t>вечности</a:t>
            </a:r>
            <a:r>
              <a:rPr lang="uk-UA" sz="3200" b="1" dirty="0"/>
              <a:t>.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uk-UA" sz="3200" b="1" dirty="0"/>
              <a:t>Так пройду </a:t>
            </a:r>
            <a:r>
              <a:rPr lang="uk-UA" sz="3200" b="1" dirty="0" err="1"/>
              <a:t>свой</a:t>
            </a:r>
            <a:r>
              <a:rPr lang="uk-UA" sz="3200" b="1" dirty="0"/>
              <a:t> путь </a:t>
            </a:r>
            <a:r>
              <a:rPr lang="uk-UA" sz="3200" b="1" dirty="0" err="1"/>
              <a:t>земной</a:t>
            </a:r>
            <a:r>
              <a:rPr lang="uk-UA" sz="3200" b="1" dirty="0"/>
              <a:t> я к </a:t>
            </a:r>
            <a:r>
              <a:rPr lang="uk-UA" sz="3200" b="1" dirty="0" err="1"/>
              <a:t>вечности</a:t>
            </a:r>
            <a:r>
              <a:rPr lang="uk-UA" sz="3200" b="1" dirty="0"/>
              <a:t>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7087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fontAlgn="base"/>
            <a:r>
              <a:rPr lang="uk-UA" sz="4000" b="1" dirty="0"/>
              <a:t>Осанна, </a:t>
            </a:r>
            <a:r>
              <a:rPr lang="uk-UA" sz="4000" b="1" dirty="0" err="1"/>
              <a:t>Осанна</a:t>
            </a:r>
            <a:r>
              <a:rPr lang="uk-UA" sz="4000" b="1" dirty="0"/>
              <a:t>, </a:t>
            </a:r>
            <a:r>
              <a:rPr lang="uk-UA" sz="4000" b="1" dirty="0" err="1"/>
              <a:t>Осанна</a:t>
            </a:r>
            <a:r>
              <a:rPr lang="uk-UA" sz="4000" b="1" dirty="0"/>
              <a:t> Богу в </a:t>
            </a:r>
            <a:r>
              <a:rPr lang="uk-UA" sz="4000" b="1" dirty="0" err="1"/>
              <a:t>вышних</a:t>
            </a:r>
            <a:r>
              <a:rPr lang="uk-UA" sz="4000" b="1" dirty="0"/>
              <a:t> </a:t>
            </a:r>
            <a:r>
              <a:rPr lang="ru-RU" sz="4000" b="1" dirty="0"/>
              <a:t/>
            </a:r>
            <a:br>
              <a:rPr lang="ru-RU" sz="4000" b="1" dirty="0"/>
            </a:br>
            <a:r>
              <a:rPr lang="ru-RU" sz="4000" b="1" dirty="0"/>
              <a:t/>
            </a:r>
            <a:br>
              <a:rPr lang="ru-RU" sz="4000" b="1" dirty="0"/>
            </a:br>
            <a:r>
              <a:rPr lang="uk-UA" sz="4000" b="1" dirty="0"/>
              <a:t>Осанна, </a:t>
            </a:r>
            <a:r>
              <a:rPr lang="uk-UA" sz="4000" b="1" dirty="0" err="1"/>
              <a:t>Осанна</a:t>
            </a:r>
            <a:r>
              <a:rPr lang="uk-UA" sz="4000" b="1" dirty="0"/>
              <a:t>, </a:t>
            </a:r>
            <a:r>
              <a:rPr lang="uk-UA" sz="4000" b="1" dirty="0" err="1"/>
              <a:t>Осанна</a:t>
            </a:r>
            <a:r>
              <a:rPr lang="uk-UA" sz="4000" b="1" dirty="0"/>
              <a:t> Богу в </a:t>
            </a:r>
            <a:r>
              <a:rPr lang="uk-UA" sz="4000" b="1" dirty="0" err="1"/>
              <a:t>вышних</a:t>
            </a:r>
            <a:r>
              <a:rPr lang="uk-UA" sz="4000" b="1" dirty="0"/>
              <a:t> 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4333854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49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Я вижу, как Царь Славы в облаках идёт с огнём   Трепещет всё, трепещет всё.   Я вижу, как любовью все грехи омоет  Земля поёт, земля поёт. </vt:lpstr>
      <vt:lpstr>Осанна, Осанна, Осанна Богу в вышних   Осанна, Осанна, Осанна Богу в вышних </vt:lpstr>
      <vt:lpstr>Я вижу поколение, с верой искренней встаёт,   Занять свой пост, занять свой пост.   Я вижу, как с молитвой, пробужденье к нам придёт,   Склонимся вновь, склонимся вновь.</vt:lpstr>
      <vt:lpstr>Осанна, Осанна, Осанна Богу в вышних   Осанна, Осанна, Осанна Богу в вышних </vt:lpstr>
      <vt:lpstr>Сердце исцели, омой,          B мир невидимый мне глаза открой   Научи любить, как Ты, всех любишь        Сделай боль Свою – моей,      Царствию отдам всё, что есть во мне     Так пройду свой путь земной я к вечности. Так пройду свой путь земной я к вечности.</vt:lpstr>
      <vt:lpstr>Осанна, Осанна, Осанна Богу в вышних   Осанна, Осанна, Осанна Богу в вышних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Церьковь Господа, Ты невеста у Христа Церьковь Господа Слушай голос жениха Он тебя избрал Возлюбил и оправдал Славою и честью увенчал</dc:title>
  <dc:creator>Администратор</dc:creator>
  <cp:lastModifiedBy>RePack by Diakov</cp:lastModifiedBy>
  <cp:revision>24</cp:revision>
  <dcterms:created xsi:type="dcterms:W3CDTF">2018-10-13T16:03:25Z</dcterms:created>
  <dcterms:modified xsi:type="dcterms:W3CDTF">2018-10-20T14:57:14Z</dcterms:modified>
</cp:coreProperties>
</file>