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1" d="100"/>
          <a:sy n="81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10798"/>
          </a:xfrm>
        </p:spPr>
        <p:txBody>
          <a:bodyPr>
            <a:noAutofit/>
          </a:bodyPr>
          <a:lstStyle/>
          <a:p>
            <a:r>
              <a:rPr lang="ru-RU" sz="3700" dirty="0">
                <a:solidFill>
                  <a:schemeClr val="bg1"/>
                </a:solidFill>
              </a:rPr>
              <a:t>Я сокрыт в Тебе, Бог, вне Тебя меня нету 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Как сквозь камни росток, 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призываемый светом 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Мой измученный дух, Тебя жаждет и алчет 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Ты придешь ко мне вдруг, 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быть не может иначе 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3606742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Я дождусь, дотянусь,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докричусь до небесного трона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О, Иисус, я молюсь,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я склонюсь, собери мои стоны! </a:t>
            </a:r>
          </a:p>
        </p:txBody>
      </p:sp>
    </p:spTree>
    <p:extLst>
      <p:ext uri="{BB962C8B-B14F-4D97-AF65-F5344CB8AC3E}">
        <p14:creationId xmlns:p14="http://schemas.microsoft.com/office/powerpoint/2010/main" val="59840379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830878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Без любви задохнусь, и умолкну так рано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Но к Тебе я прорвусь,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прикоснусь к Твоим ранам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Вдруг по жилам тепло, потечет в мое сердце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И смертям всем на зло,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я Тобою воскресну, Иисус </a:t>
            </a:r>
          </a:p>
        </p:txBody>
      </p:sp>
    </p:spTree>
    <p:extLst>
      <p:ext uri="{BB962C8B-B14F-4D97-AF65-F5344CB8AC3E}">
        <p14:creationId xmlns:p14="http://schemas.microsoft.com/office/powerpoint/2010/main" val="300248978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110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Я сокрыт в Тебе, Бог, вне Тебя меня нету  Как сквозь камни росток,  призываемый светом  Мой измученный дух, Тебя жаждет и алчет  Ты придешь ко мне вдруг,  быть не может иначе </vt:lpstr>
      <vt:lpstr>Я дождусь, дотянусь,  докричусь до небесного трона  О, Иисус, я молюсь,  я склонюсь, собери мои стоны! </vt:lpstr>
      <vt:lpstr>Без любви задохнусь, и умолкну так рано  Но к Тебе я прорвусь,  прикоснусь к Твоим ранам  Вдруг по жилам тепло, потечет в мое сердце  И смертям всем на зло,  я Тобою воскресну, Иисус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30</cp:revision>
  <dcterms:created xsi:type="dcterms:W3CDTF">2018-09-01T11:02:02Z</dcterms:created>
  <dcterms:modified xsi:type="dcterms:W3CDTF">2020-02-01T15:57:07Z</dcterms:modified>
</cp:coreProperties>
</file>