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19971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800" dirty="0"/>
              <a:t>Я сховаюсь в тіні крил Твоїх</a:t>
            </a:r>
            <a:endParaRPr lang="ru-RU" sz="4800" dirty="0"/>
          </a:p>
          <a:p>
            <a:pPr algn="ctr"/>
            <a:r>
              <a:rPr lang="uk-UA" sz="4800" dirty="0"/>
              <a:t>Там покладу я мрії всі свої</a:t>
            </a:r>
            <a:endParaRPr lang="ru-RU" sz="4800" dirty="0"/>
          </a:p>
          <a:p>
            <a:pPr algn="ctr"/>
            <a:r>
              <a:rPr lang="uk-UA" sz="4800" dirty="0"/>
              <a:t>Через біль  сльози всі мої</a:t>
            </a:r>
            <a:endParaRPr lang="ru-RU" sz="4800" dirty="0"/>
          </a:p>
          <a:p>
            <a:pPr algn="ctr"/>
            <a:r>
              <a:rPr lang="uk-UA" sz="4800" dirty="0"/>
              <a:t>Завжди був і будеш вірним Ти</a:t>
            </a:r>
            <a:endParaRPr lang="ru-RU" sz="4800" dirty="0"/>
          </a:p>
          <a:p>
            <a:pPr algn="ctr"/>
            <a:r>
              <a:rPr lang="uk-UA" sz="4800" dirty="0"/>
              <a:t>Я так стомився нема сил іти</a:t>
            </a:r>
            <a:endParaRPr lang="ru-RU" sz="4800" dirty="0"/>
          </a:p>
          <a:p>
            <a:pPr algn="ctr"/>
            <a:r>
              <a:rPr lang="uk-UA" sz="4800" dirty="0"/>
              <a:t>В цій боротьбі мені потрібен Ти</a:t>
            </a:r>
            <a:endParaRPr lang="ru-RU" sz="4800" dirty="0"/>
          </a:p>
          <a:p>
            <a:pPr algn="ctr"/>
            <a:r>
              <a:rPr lang="uk-UA" sz="4800" dirty="0"/>
              <a:t>І сили з неба Ти мені даєш</a:t>
            </a:r>
            <a:endParaRPr lang="ru-RU" sz="4800" dirty="0"/>
          </a:p>
          <a:p>
            <a:pPr algn="ctr"/>
            <a:r>
              <a:rPr lang="uk-UA" sz="4800" dirty="0"/>
              <a:t>І через бурі знаю проведеш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182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8538" y="2132856"/>
            <a:ext cx="921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Коли не зрушиш гори Ти на шляху моїм</a:t>
            </a:r>
            <a:endParaRPr lang="ru-RU" sz="3600" dirty="0"/>
          </a:p>
          <a:p>
            <a:pPr algn="ctr"/>
            <a:r>
              <a:rPr lang="uk-UA" sz="3600" b="1" dirty="0"/>
              <a:t>      І не розділиш море, щоби мені пройти</a:t>
            </a:r>
            <a:endParaRPr lang="ru-RU" sz="3600" dirty="0"/>
          </a:p>
          <a:p>
            <a:pPr algn="ctr"/>
            <a:r>
              <a:rPr lang="uk-UA" sz="3600" b="1" dirty="0"/>
              <a:t>      Коли кричу і плачу а ти мовчиш у слід</a:t>
            </a:r>
            <a:endParaRPr lang="ru-RU" sz="3600" dirty="0"/>
          </a:p>
          <a:p>
            <a:pPr algn="ctr"/>
            <a:r>
              <a:rPr lang="uk-UA" sz="3600" b="1" dirty="0"/>
              <a:t>      Буду я довірять, </a:t>
            </a:r>
            <a:r>
              <a:rPr lang="uk-UA" sz="3600" b="1" dirty="0" err="1"/>
              <a:t>довірять</a:t>
            </a:r>
            <a:r>
              <a:rPr lang="uk-UA" sz="3600" b="1" dirty="0"/>
              <a:t> Тобі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441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484784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800" dirty="0"/>
              <a:t>Мій Бог ти знаєш, що чекає всіх</a:t>
            </a:r>
            <a:endParaRPr lang="ru-RU" sz="4800" dirty="0"/>
          </a:p>
          <a:p>
            <a:pPr algn="ctr"/>
            <a:r>
              <a:rPr lang="uk-UA" sz="4800" dirty="0"/>
              <a:t>Давно записані всі дні мої</a:t>
            </a:r>
            <a:endParaRPr lang="ru-RU" sz="4800" dirty="0"/>
          </a:p>
          <a:p>
            <a:pPr algn="ctr"/>
            <a:r>
              <a:rPr lang="uk-UA" sz="4800" dirty="0"/>
              <a:t>Ти є мій світ, моє життя,</a:t>
            </a:r>
            <a:endParaRPr lang="ru-RU" sz="4800" dirty="0"/>
          </a:p>
          <a:p>
            <a:pPr algn="ctr"/>
            <a:r>
              <a:rPr lang="uk-UA" sz="4800" dirty="0"/>
              <a:t>Хай буде воля лише Твоя!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0317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6104" y="548680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dirty="0"/>
              <a:t>Ісус мій спокій, сила, Ти мій надійний щит</a:t>
            </a:r>
            <a:endParaRPr lang="ru-RU" sz="4400" dirty="0"/>
          </a:p>
          <a:p>
            <a:pPr algn="ctr"/>
            <a:r>
              <a:rPr lang="uk-UA" sz="4400" dirty="0"/>
              <a:t>Ти скеля є спасіння, що навіки стоїть</a:t>
            </a:r>
            <a:endParaRPr lang="ru-RU" sz="4400" dirty="0"/>
          </a:p>
          <a:p>
            <a:pPr algn="ctr"/>
            <a:r>
              <a:rPr lang="uk-UA" sz="4400" dirty="0"/>
              <a:t>Твої шляхи прекрасні, мудріші всіх моїх</a:t>
            </a:r>
            <a:endParaRPr lang="ru-RU" sz="4400" dirty="0"/>
          </a:p>
          <a:p>
            <a:pPr algn="ctr"/>
            <a:r>
              <a:rPr lang="uk-UA" sz="4400" dirty="0"/>
              <a:t>Я просто буду вірить, бо я в руках Твоїх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09009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1</cp:revision>
  <dcterms:created xsi:type="dcterms:W3CDTF">2019-10-26T15:14:47Z</dcterms:created>
  <dcterms:modified xsi:type="dcterms:W3CDTF">2019-10-26T15:18:59Z</dcterms:modified>
</cp:coreProperties>
</file>