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dirty="0"/>
              <a:t>Я хочу исполнить волю Твою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Прошу, окропи меня Своей кровью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Я хочу увидеть славу Твою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Наполни меня </a:t>
            </a:r>
            <a:r>
              <a:rPr lang="ru-RU" dirty="0" smtClean="0"/>
              <a:t>Своей любовью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Я без Тебя не знаю пути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Куда мне идти и как мне жить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Прошу, научи меня любить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Как любишь </a:t>
            </a:r>
            <a:r>
              <a:rPr lang="ru-RU" sz="4800" dirty="0" smtClean="0"/>
              <a:t>Ты</a:t>
            </a:r>
            <a:r>
              <a:rPr lang="en-US" sz="4800" dirty="0" smtClean="0"/>
              <a:t>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Очисти меня кровью Своей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Не дай мне сойти с Твоих путей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Очисти нас, очисти нас.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Я хочу исполнить волю Твою Прошу, окропи меня Своей кровью Я хочу увидеть славу Твою Наполни меня Своей любовью.</vt:lpstr>
      <vt:lpstr>Я без Тебя не знаю пути Куда мне идти и как мне жить Прошу, научи меня любить Как любишь Ты.</vt:lpstr>
      <vt:lpstr>Очисти меня кровью Своей Не дай мне сойти с Твоих путей Очисти нас, очисти нас.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11</cp:revision>
  <dcterms:created xsi:type="dcterms:W3CDTF">2018-10-13T16:03:43Z</dcterms:created>
  <dcterms:modified xsi:type="dcterms:W3CDTF">2019-11-02T12:20:36Z</dcterms:modified>
</cp:coreProperties>
</file>