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>
      <p:cViewPr varScale="1">
        <p:scale>
          <a:sx n="86" d="100"/>
          <a:sy n="86" d="100"/>
        </p:scale>
        <p:origin x="121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016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Як олень </a:t>
            </a:r>
            <a:r>
              <a:rPr lang="ru-RU" sz="4800" dirty="0" err="1">
                <a:solidFill>
                  <a:schemeClr val="bg1"/>
                </a:solidFill>
              </a:rPr>
              <a:t>прагне</a:t>
            </a:r>
            <a:r>
              <a:rPr lang="ru-RU" sz="4800" dirty="0">
                <a:solidFill>
                  <a:schemeClr val="bg1"/>
                </a:solidFill>
              </a:rPr>
              <a:t> до </a:t>
            </a:r>
            <a:r>
              <a:rPr lang="ru-RU" sz="4800" dirty="0" err="1">
                <a:solidFill>
                  <a:schemeClr val="bg1"/>
                </a:solidFill>
              </a:rPr>
              <a:t>потоків</a:t>
            </a:r>
            <a:r>
              <a:rPr lang="ru-RU" sz="4800" dirty="0">
                <a:solidFill>
                  <a:schemeClr val="bg1"/>
                </a:solidFill>
              </a:rPr>
              <a:t>,</a:t>
            </a:r>
            <a:br>
              <a:rPr lang="ru-RU" sz="72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Так душа моя </a:t>
            </a:r>
            <a:r>
              <a:rPr lang="ru-RU" sz="4800" dirty="0" err="1">
                <a:solidFill>
                  <a:schemeClr val="bg1"/>
                </a:solidFill>
              </a:rPr>
              <a:t>прагне</a:t>
            </a:r>
            <a:r>
              <a:rPr lang="ru-RU" sz="4800" dirty="0">
                <a:solidFill>
                  <a:schemeClr val="bg1"/>
                </a:solidFill>
              </a:rPr>
              <a:t> Тебе.</a:t>
            </a:r>
            <a:br>
              <a:rPr lang="ru-RU" sz="72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Я </a:t>
            </a:r>
            <a:r>
              <a:rPr lang="ru-RU" sz="4800" dirty="0" err="1">
                <a:solidFill>
                  <a:schemeClr val="bg1"/>
                </a:solidFill>
              </a:rPr>
              <a:t>бажаю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Тобі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сказати</a:t>
            </a:r>
            <a:r>
              <a:rPr lang="ru-RU" sz="4800" dirty="0">
                <a:solidFill>
                  <a:schemeClr val="bg1"/>
                </a:solidFill>
              </a:rPr>
              <a:t>,</a:t>
            </a:r>
            <a:br>
              <a:rPr lang="ru-RU" sz="7200" dirty="0">
                <a:solidFill>
                  <a:schemeClr val="bg1"/>
                </a:solidFill>
              </a:rPr>
            </a:br>
            <a:r>
              <a:rPr lang="ru-RU" sz="4800" dirty="0" err="1">
                <a:solidFill>
                  <a:schemeClr val="bg1"/>
                </a:solidFill>
              </a:rPr>
              <a:t>Що</a:t>
            </a:r>
            <a:r>
              <a:rPr lang="ru-RU" sz="4800" dirty="0">
                <a:solidFill>
                  <a:schemeClr val="bg1"/>
                </a:solidFill>
              </a:rPr>
              <a:t> я так люблю Тебе.</a:t>
            </a:r>
            <a:endParaRPr lang="ru-RU" sz="7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284984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400" dirty="0" err="1">
                <a:solidFill>
                  <a:schemeClr val="bg1"/>
                </a:solidFill>
                <a:latin typeface="+mj-lt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один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моє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серце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знаєш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,</a:t>
            </a:r>
            <a:br>
              <a:rPr lang="en-US" sz="6000" dirty="0">
                <a:solidFill>
                  <a:schemeClr val="bg1"/>
                </a:solidFill>
                <a:latin typeface="+mj-lt"/>
              </a:rPr>
            </a:br>
            <a:r>
              <a:rPr lang="ru-RU" sz="4400" dirty="0">
                <a:solidFill>
                  <a:schemeClr val="bg1"/>
                </a:solidFill>
                <a:latin typeface="+mj-lt"/>
              </a:rPr>
              <a:t>І в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нього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T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и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любов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вливаєш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.</a:t>
            </a:r>
            <a:br>
              <a:rPr lang="en-US" sz="6000" dirty="0">
                <a:solidFill>
                  <a:schemeClr val="bg1"/>
                </a:solidFill>
                <a:latin typeface="+mj-lt"/>
              </a:rPr>
            </a:br>
            <a:r>
              <a:rPr lang="ru-RU" sz="4400" dirty="0">
                <a:solidFill>
                  <a:schemeClr val="bg1"/>
                </a:solidFill>
                <a:latin typeface="+mj-lt"/>
              </a:rPr>
              <a:t>Я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бажаю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Тобі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сказати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,</a:t>
            </a:r>
            <a:br>
              <a:rPr lang="en-US" sz="6000" dirty="0">
                <a:solidFill>
                  <a:schemeClr val="bg1"/>
                </a:solidFill>
                <a:latin typeface="+mj-lt"/>
              </a:rPr>
            </a:br>
            <a:r>
              <a:rPr lang="ru-RU" sz="4400" dirty="0" err="1">
                <a:solidFill>
                  <a:schemeClr val="bg1"/>
                </a:solidFill>
                <a:latin typeface="+mj-lt"/>
              </a:rPr>
              <a:t>Що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я так люблю Тебе.</a:t>
            </a:r>
            <a:endParaRPr lang="ru-RU" sz="1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35699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800" dirty="0" err="1">
                <a:solidFill>
                  <a:schemeClr val="bg1"/>
                </a:solidFill>
                <a:latin typeface="+mj-lt"/>
              </a:rPr>
              <a:t>Простягнув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Ти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пробиті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руки</a:t>
            </a:r>
            <a:br>
              <a:rPr lang="ru-RU" sz="4800" dirty="0">
                <a:solidFill>
                  <a:schemeClr val="bg1"/>
                </a:solidFill>
                <a:latin typeface="+mj-lt"/>
              </a:rPr>
            </a:br>
            <a:r>
              <a:rPr lang="ru-RU" sz="4800" dirty="0">
                <a:solidFill>
                  <a:schemeClr val="bg1"/>
                </a:solidFill>
                <a:latin typeface="+mj-lt"/>
              </a:rPr>
              <a:t>І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від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смерті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мене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врятував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.</a:t>
            </a:r>
            <a:br>
              <a:rPr lang="ru-RU" sz="4800" dirty="0">
                <a:solidFill>
                  <a:schemeClr val="bg1"/>
                </a:solidFill>
                <a:latin typeface="+mj-lt"/>
              </a:rPr>
            </a:br>
            <a:r>
              <a:rPr lang="ru-RU" sz="4800" dirty="0" err="1">
                <a:solidFill>
                  <a:schemeClr val="bg1"/>
                </a:solidFill>
                <a:latin typeface="+mj-lt"/>
              </a:rPr>
              <a:t>Щоб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мене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захистить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від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муки,</a:t>
            </a:r>
            <a:br>
              <a:rPr lang="ru-RU" sz="4800" dirty="0">
                <a:solidFill>
                  <a:schemeClr val="bg1"/>
                </a:solidFill>
                <a:latin typeface="+mj-lt"/>
              </a:rPr>
            </a:br>
            <a:r>
              <a:rPr lang="ru-RU" sz="4800" dirty="0">
                <a:solidFill>
                  <a:schemeClr val="bg1"/>
                </a:solidFill>
                <a:latin typeface="+mj-lt"/>
              </a:rPr>
              <a:t>На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хресті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Ти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кров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проляв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.</a:t>
            </a:r>
            <a:endParaRPr lang="ru-RU" sz="239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35699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400" dirty="0" err="1">
                <a:solidFill>
                  <a:schemeClr val="bg1"/>
                </a:solidFill>
                <a:latin typeface="+mj-lt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один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моє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серце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знаєш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,</a:t>
            </a:r>
            <a:br>
              <a:rPr lang="en-US" sz="6000" dirty="0">
                <a:solidFill>
                  <a:schemeClr val="bg1"/>
                </a:solidFill>
                <a:latin typeface="+mj-lt"/>
              </a:rPr>
            </a:br>
            <a:r>
              <a:rPr lang="ru-RU" sz="4400" dirty="0">
                <a:solidFill>
                  <a:schemeClr val="bg1"/>
                </a:solidFill>
                <a:latin typeface="+mj-lt"/>
              </a:rPr>
              <a:t>І в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нього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T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и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любов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вливаєш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.</a:t>
            </a:r>
            <a:br>
              <a:rPr lang="en-US" sz="6000" dirty="0">
                <a:solidFill>
                  <a:schemeClr val="bg1"/>
                </a:solidFill>
                <a:latin typeface="+mj-lt"/>
              </a:rPr>
            </a:br>
            <a:r>
              <a:rPr lang="ru-RU" sz="4400" dirty="0">
                <a:solidFill>
                  <a:schemeClr val="bg1"/>
                </a:solidFill>
                <a:latin typeface="+mj-lt"/>
              </a:rPr>
              <a:t>Я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бажаю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Тобі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сказати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,</a:t>
            </a:r>
            <a:br>
              <a:rPr lang="en-US" sz="6000" dirty="0">
                <a:solidFill>
                  <a:schemeClr val="bg1"/>
                </a:solidFill>
                <a:latin typeface="+mj-lt"/>
              </a:rPr>
            </a:br>
            <a:r>
              <a:rPr lang="ru-RU" sz="4400" dirty="0" err="1">
                <a:solidFill>
                  <a:schemeClr val="bg1"/>
                </a:solidFill>
                <a:latin typeface="+mj-lt"/>
              </a:rPr>
              <a:t>Що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я так люблю Тебе.</a:t>
            </a:r>
            <a:endParaRPr lang="ru-RU" sz="1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3610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429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800" dirty="0" err="1">
                <a:solidFill>
                  <a:schemeClr val="bg1"/>
                </a:solidFill>
                <a:latin typeface="+mj-lt"/>
              </a:rPr>
              <a:t>Щирим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серцем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Тебе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кохаю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,</a:t>
            </a:r>
            <a:br>
              <a:rPr lang="ru-RU" sz="4800" dirty="0">
                <a:solidFill>
                  <a:schemeClr val="bg1"/>
                </a:solidFill>
                <a:latin typeface="+mj-lt"/>
              </a:rPr>
            </a:br>
            <a:r>
              <a:rPr lang="ru-RU" sz="4800" dirty="0" err="1">
                <a:solidFill>
                  <a:schemeClr val="bg1"/>
                </a:solidFill>
                <a:latin typeface="+mj-lt"/>
              </a:rPr>
              <a:t>Бо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життя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дарував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Ти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мені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.</a:t>
            </a:r>
            <a:br>
              <a:rPr lang="ru-RU" sz="4800" dirty="0">
                <a:solidFill>
                  <a:schemeClr val="bg1"/>
                </a:solidFill>
                <a:latin typeface="+mj-lt"/>
              </a:rPr>
            </a:br>
            <a:r>
              <a:rPr lang="ru-RU" sz="4800" dirty="0">
                <a:solidFill>
                  <a:schemeClr val="bg1"/>
                </a:solidFill>
                <a:latin typeface="+mj-lt"/>
              </a:rPr>
              <a:t>За Твою доброту і ласку</a:t>
            </a:r>
            <a:br>
              <a:rPr lang="ru-RU" sz="4800" dirty="0">
                <a:solidFill>
                  <a:schemeClr val="bg1"/>
                </a:solidFill>
                <a:latin typeface="+mj-lt"/>
              </a:rPr>
            </a:br>
            <a:r>
              <a:rPr lang="ru-RU" sz="4800" dirty="0" err="1">
                <a:solidFill>
                  <a:schemeClr val="bg1"/>
                </a:solidFill>
                <a:latin typeface="+mj-lt"/>
              </a:rPr>
              <a:t>Дуже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вдячний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 я </a:t>
            </a:r>
            <a:r>
              <a:rPr lang="ru-RU" sz="4800" dirty="0" err="1">
                <a:solidFill>
                  <a:schemeClr val="bg1"/>
                </a:solidFill>
                <a:latin typeface="+mj-lt"/>
              </a:rPr>
              <a:t>Тобі</a:t>
            </a:r>
            <a:r>
              <a:rPr lang="ru-RU" sz="48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2363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14096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400" dirty="0" err="1">
                <a:solidFill>
                  <a:schemeClr val="bg1"/>
                </a:solidFill>
                <a:latin typeface="+mj-lt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один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моє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серце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знаєш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,</a:t>
            </a:r>
            <a:br>
              <a:rPr lang="en-US" sz="6000" dirty="0">
                <a:solidFill>
                  <a:schemeClr val="bg1"/>
                </a:solidFill>
                <a:latin typeface="+mj-lt"/>
              </a:rPr>
            </a:br>
            <a:r>
              <a:rPr lang="ru-RU" sz="4400" dirty="0">
                <a:solidFill>
                  <a:schemeClr val="bg1"/>
                </a:solidFill>
                <a:latin typeface="+mj-lt"/>
              </a:rPr>
              <a:t>І в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нього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T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и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любов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вливаєш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.</a:t>
            </a:r>
            <a:br>
              <a:rPr lang="en-US" sz="6000" dirty="0">
                <a:solidFill>
                  <a:schemeClr val="bg1"/>
                </a:solidFill>
                <a:latin typeface="+mj-lt"/>
              </a:rPr>
            </a:br>
            <a:r>
              <a:rPr lang="ru-RU" sz="4400" dirty="0">
                <a:solidFill>
                  <a:schemeClr val="bg1"/>
                </a:solidFill>
                <a:latin typeface="+mj-lt"/>
              </a:rPr>
              <a:t>Я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бажаю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Тобі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сказати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,</a:t>
            </a:r>
            <a:br>
              <a:rPr lang="en-US" sz="6000" dirty="0">
                <a:solidFill>
                  <a:schemeClr val="bg1"/>
                </a:solidFill>
                <a:latin typeface="+mj-lt"/>
              </a:rPr>
            </a:br>
            <a:r>
              <a:rPr lang="ru-RU" sz="4400" dirty="0" err="1">
                <a:solidFill>
                  <a:schemeClr val="bg1"/>
                </a:solidFill>
                <a:latin typeface="+mj-lt"/>
              </a:rPr>
              <a:t>Що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я так люблю Тебе.</a:t>
            </a:r>
            <a:endParaRPr lang="ru-RU" sz="1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0468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189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Calibri</vt:lpstr>
      <vt:lpstr>Тема Office</vt:lpstr>
      <vt:lpstr>Як олень прагне до потоків, Так душа моя прагне Тебе. Я бажаю Тобі сказати, Що я так люблю Тебе.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17</cp:revision>
  <dcterms:created xsi:type="dcterms:W3CDTF">2018-09-01T11:02:02Z</dcterms:created>
  <dcterms:modified xsi:type="dcterms:W3CDTF">2020-05-30T15:04:53Z</dcterms:modified>
</cp:coreProperties>
</file>