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2"/>
    <p:restoredTop sz="92170"/>
  </p:normalViewPr>
  <p:slideViewPr>
    <p:cSldViewPr snapToGrid="0" snapToObjects="1">
      <p:cViewPr varScale="1">
        <p:scale>
          <a:sx n="116" d="100"/>
          <a:sy n="116" d="100"/>
        </p:scale>
        <p:origin x="11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B0A7-8699-2141-9850-A29026EB00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4FF18-A361-3245-9FB5-5FF826C8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4FF18-A361-3245-9FB5-5FF826C822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4FF18-A361-3245-9FB5-5FF826C82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hyperlink" Target="https://github.com/mitchellh/vagrant/wiki/Available-Vagrant-Plugi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agrantu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and </a:t>
            </a:r>
            <a:r>
              <a:rPr lang="en-US" dirty="0" err="1" smtClean="0"/>
              <a:t>Dev</a:t>
            </a:r>
            <a:r>
              <a:rPr lang="en-US" dirty="0" smtClean="0"/>
              <a:t>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Kiser – Senior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</a:p>
          <a:p>
            <a:r>
              <a:rPr lang="en-US" dirty="0" err="1" smtClean="0"/>
              <a:t>Rightsignature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021624"/>
            <a:ext cx="8308975" cy="992835"/>
          </a:xfrm>
        </p:spPr>
        <p:txBody>
          <a:bodyPr/>
          <a:lstStyle/>
          <a:p>
            <a:r>
              <a:rPr lang="en-US" dirty="0" smtClean="0"/>
              <a:t>What is Vagrant?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is a product from </a:t>
            </a:r>
            <a:r>
              <a:rPr lang="en-US" dirty="0" err="1" smtClean="0"/>
              <a:t>Hashicorp</a:t>
            </a:r>
            <a:r>
              <a:rPr lang="en-US" dirty="0" smtClean="0"/>
              <a:t> that </a:t>
            </a:r>
            <a:r>
              <a:rPr lang="en-US" dirty="0" smtClean="0"/>
              <a:t>automates provisioning environments to provide </a:t>
            </a:r>
            <a:r>
              <a:rPr lang="en-US" dirty="0" smtClean="0"/>
              <a:t>consistent and disposable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Reduces developer onboarding time and encourages consistent build environments</a:t>
            </a:r>
            <a:endParaRPr lang="en-US" dirty="0" smtClean="0"/>
          </a:p>
          <a:p>
            <a:r>
              <a:rPr lang="en-US" dirty="0" smtClean="0"/>
              <a:t>Serves as a wrapper for common virtualization </a:t>
            </a:r>
            <a:r>
              <a:rPr lang="en-US" dirty="0" smtClean="0"/>
              <a:t>engines such as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ESXi</a:t>
            </a:r>
            <a:r>
              <a:rPr lang="en-US" dirty="0" smtClean="0"/>
              <a:t>, and Hyper-V.</a:t>
            </a:r>
          </a:p>
          <a:p>
            <a:r>
              <a:rPr lang="en-US" dirty="0" smtClean="0"/>
              <a:t>Plugin-based system allows for extension and expansion of common deployment and configuration management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4" y="1403498"/>
            <a:ext cx="8308975" cy="552892"/>
          </a:xfrm>
        </p:spPr>
        <p:txBody>
          <a:bodyPr/>
          <a:lstStyle/>
          <a:p>
            <a:r>
              <a:rPr lang="en-US" dirty="0" smtClean="0"/>
              <a:t>Pros of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658141"/>
            <a:ext cx="8308975" cy="380645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Ensures consistently deployable code by unifying developer environments and production environments.</a:t>
            </a:r>
          </a:p>
          <a:p>
            <a:pPr lvl="1"/>
            <a:r>
              <a:rPr lang="en-US" sz="1600" dirty="0" smtClean="0"/>
              <a:t>Developers can build on development workstation platforms of their choice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dministrators and operators define the infrastructure and applications within the guest system</a:t>
            </a:r>
          </a:p>
          <a:p>
            <a:r>
              <a:rPr lang="en-US" sz="1600" dirty="0" smtClean="0"/>
              <a:t>Removes </a:t>
            </a:r>
            <a:r>
              <a:rPr lang="en-US" sz="1600" dirty="0" smtClean="0"/>
              <a:t>version control of system applications and dependencies from the host OS</a:t>
            </a:r>
          </a:p>
          <a:p>
            <a:pPr lvl="1"/>
            <a:r>
              <a:rPr lang="en-US" sz="1600" dirty="0" smtClean="0"/>
              <a:t>Avoids modifications to host operating system languages and runtimes.</a:t>
            </a:r>
          </a:p>
          <a:p>
            <a:pPr lvl="1"/>
            <a:r>
              <a:rPr lang="en-US" sz="1600" dirty="0" smtClean="0"/>
              <a:t>Allows developers to deploy dependencies without negatively impacting the workstation</a:t>
            </a:r>
          </a:p>
          <a:p>
            <a:pPr lvl="1"/>
            <a:r>
              <a:rPr lang="en-US" sz="1600" dirty="0" smtClean="0"/>
              <a:t>Dependency versions are easily pinned and gated</a:t>
            </a:r>
          </a:p>
          <a:p>
            <a:r>
              <a:rPr lang="en-US" sz="1600" dirty="0" smtClean="0"/>
              <a:t>Allows a development environment to be committed as code for use and contribution to as a team</a:t>
            </a:r>
          </a:p>
        </p:txBody>
      </p:sp>
    </p:spTree>
    <p:extLst>
      <p:ext uri="{BB962C8B-B14F-4D97-AF65-F5344CB8AC3E}">
        <p14:creationId xmlns:p14="http://schemas.microsoft.com/office/powerpoint/2010/main" val="385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Supports multiple virtualization providers used in cloud-based and </a:t>
            </a:r>
            <a:r>
              <a:rPr lang="en-US" dirty="0" err="1" smtClean="0"/>
              <a:t>on-premise</a:t>
            </a:r>
            <a:r>
              <a:rPr lang="en-US" dirty="0" smtClean="0"/>
              <a:t> data centers</a:t>
            </a:r>
          </a:p>
          <a:p>
            <a:pPr lvl="1"/>
            <a:r>
              <a:rPr lang="en-US" dirty="0" smtClean="0"/>
              <a:t>Local: </a:t>
            </a:r>
            <a:r>
              <a:rPr lang="en-US" dirty="0" err="1" smtClean="0"/>
              <a:t>VirtualBox</a:t>
            </a:r>
            <a:r>
              <a:rPr lang="en-US" dirty="0" smtClean="0"/>
              <a:t>, VMWare Workstation</a:t>
            </a:r>
          </a:p>
          <a:p>
            <a:pPr lvl="1"/>
            <a:r>
              <a:rPr lang="en-US" dirty="0" smtClean="0"/>
              <a:t>On-Premise: </a:t>
            </a:r>
            <a:r>
              <a:rPr lang="en-US" dirty="0" err="1" smtClean="0"/>
              <a:t>ESXi</a:t>
            </a:r>
            <a:r>
              <a:rPr lang="en-US" dirty="0" smtClean="0"/>
              <a:t>, Hyper-V,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Cloud-based: AWS, Digital Ocean</a:t>
            </a:r>
          </a:p>
          <a:p>
            <a:r>
              <a:rPr lang="en-US" dirty="0"/>
              <a:t>Support for many configuration management </a:t>
            </a:r>
            <a:r>
              <a:rPr lang="en-US" dirty="0" err="1"/>
              <a:t>provisioners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Chef, Puppet, </a:t>
            </a:r>
            <a:r>
              <a:rPr lang="en-US" dirty="0" err="1"/>
              <a:t>Ansible</a:t>
            </a:r>
            <a:r>
              <a:rPr lang="en-US" dirty="0"/>
              <a:t>, Shell, </a:t>
            </a:r>
            <a:r>
              <a:rPr lang="en-US" dirty="0" err="1"/>
              <a:t>Docker</a:t>
            </a:r>
            <a:r>
              <a:rPr lang="en-US" dirty="0"/>
              <a:t>, </a:t>
            </a:r>
            <a:r>
              <a:rPr lang="en-US" dirty="0" err="1" smtClean="0"/>
              <a:t>CFEngine</a:t>
            </a:r>
            <a:endParaRPr lang="en-US" dirty="0" smtClean="0"/>
          </a:p>
          <a:p>
            <a:r>
              <a:rPr lang="en-US" dirty="0" smtClean="0"/>
              <a:t>Modular plugin </a:t>
            </a:r>
            <a:r>
              <a:rPr lang="en-US" dirty="0" smtClean="0"/>
              <a:t>system </a:t>
            </a:r>
            <a:r>
              <a:rPr lang="en-US" dirty="0" smtClean="0"/>
              <a:t>provides a wide variety of community-source capabilities to extend Vagrant’s usefulness</a:t>
            </a:r>
            <a:endParaRPr lang="en-US" dirty="0"/>
          </a:p>
          <a:p>
            <a:pPr lvl="1"/>
            <a:r>
              <a:rPr lang="en-US" dirty="0" smtClean="0"/>
              <a:t>Most commonly used to support additional providers and 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r>
              <a:rPr lang="en-US" dirty="0" smtClean="0"/>
              <a:t>Supports sharing between the host and the guest.</a:t>
            </a:r>
          </a:p>
          <a:p>
            <a:pPr lvl="1"/>
            <a:r>
              <a:rPr lang="en-US" dirty="0" smtClean="0"/>
              <a:t>No code deployment required to test changes. Write locally and test locally</a:t>
            </a:r>
          </a:p>
          <a:p>
            <a:pPr lvl="1"/>
            <a:r>
              <a:rPr lang="en-US" dirty="0" smtClean="0"/>
              <a:t>Allows developers to use their favorite development tools</a:t>
            </a:r>
          </a:p>
          <a:p>
            <a:r>
              <a:rPr lang="en-US" dirty="0" smtClean="0"/>
              <a:t>Encapsulates development environment configuration within a single file that can be extended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Vagrantfile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0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Vagrant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agrant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[box]</a:t>
            </a:r>
            <a:endParaRPr lang="en-US" dirty="0"/>
          </a:p>
          <a:p>
            <a:pPr lvl="1"/>
            <a:r>
              <a:rPr lang="en-US" dirty="0" smtClean="0"/>
              <a:t>Creates a basic </a:t>
            </a:r>
            <a:r>
              <a:rPr lang="en-US" dirty="0" err="1" smtClean="0"/>
              <a:t>Vagrantfile</a:t>
            </a:r>
            <a:r>
              <a:rPr lang="en-US" dirty="0" smtClean="0"/>
              <a:t> in the local directory if one does not already exist</a:t>
            </a:r>
          </a:p>
          <a:p>
            <a:pPr lvl="1"/>
            <a:r>
              <a:rPr lang="en-US" dirty="0" smtClean="0"/>
              <a:t>Optionally define a name for that box.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vagrant up</a:t>
            </a:r>
          </a:p>
          <a:p>
            <a:pPr lvl="1"/>
            <a:r>
              <a:rPr lang="en-US" dirty="0" smtClean="0"/>
              <a:t>Creates and starts a new virtual machine and builds it in accordance with the contents of the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agrant package</a:t>
            </a:r>
          </a:p>
          <a:p>
            <a:pPr lvl="1"/>
            <a:r>
              <a:rPr lang="en-US" dirty="0" smtClean="0"/>
              <a:t>Creates a portable virtual machine image that can be shared amongst team members</a:t>
            </a:r>
            <a:endParaRPr lang="en-US" dirty="0" smtClean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agrant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[box]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Connect to the Vagrant box running with the specified name (if more than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Vagrant: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www.vagrantup.com</a:t>
            </a:r>
            <a:endParaRPr lang="en-US" dirty="0" smtClean="0"/>
          </a:p>
          <a:p>
            <a:r>
              <a:rPr lang="en-US" dirty="0" err="1" smtClean="0"/>
              <a:t>VirtualBox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://www.virtualbox.org/wiki/</a:t>
            </a:r>
            <a:r>
              <a:rPr lang="en-US" dirty="0" smtClean="0">
                <a:hlinkClick r:id="rId3"/>
              </a:rPr>
              <a:t>Downloads</a:t>
            </a:r>
            <a:endParaRPr lang="en-US" dirty="0" smtClean="0"/>
          </a:p>
          <a:p>
            <a:r>
              <a:rPr lang="en-US" dirty="0" smtClean="0"/>
              <a:t>Common plugins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://github.com/mitchellh/vagrant/wiki/Available-Vagrant-</a:t>
            </a:r>
            <a:r>
              <a:rPr lang="en-US" dirty="0" smtClean="0">
                <a:hlinkClick r:id="rId4"/>
              </a:rPr>
              <a:t>Plugins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142</TotalTime>
  <Words>387</Words>
  <Application>Microsoft Macintosh PowerPoint</Application>
  <PresentationFormat>On-screen Show (4:3)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Courier New</vt:lpstr>
      <vt:lpstr>Wingdings</vt:lpstr>
      <vt:lpstr>Expo</vt:lpstr>
      <vt:lpstr>Vagrant and Dev Automation</vt:lpstr>
      <vt:lpstr>What is Vagrant?</vt:lpstr>
      <vt:lpstr>Pros of Vagrant</vt:lpstr>
      <vt:lpstr>Features of Vagrant</vt:lpstr>
      <vt:lpstr>Basic Vagrant Usage</vt:lpstr>
      <vt:lpstr>Useful resources</vt:lpstr>
    </vt:vector>
  </TitlesOfParts>
  <Company>citrix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 and Dev Automation</dc:title>
  <dc:creator>David Kiser</dc:creator>
  <cp:lastModifiedBy>Microsoft Office User</cp:lastModifiedBy>
  <cp:revision>11</cp:revision>
  <dcterms:created xsi:type="dcterms:W3CDTF">2016-07-12T14:30:40Z</dcterms:created>
  <dcterms:modified xsi:type="dcterms:W3CDTF">2016-07-12T17:28:10Z</dcterms:modified>
</cp:coreProperties>
</file>