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7/12/16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7/12/16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7/12/16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7/12/16</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tchellh/vagrant/wiki/Available-Vagrant-Plugi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irtualbox.org/wiki/Downloads" TargetMode="External"/><Relationship Id="rId4" Type="http://schemas.openxmlformats.org/officeDocument/2006/relationships/hyperlink" Target="https://github.com/mitchellh/vagrant/wiki/Available-Vagrant-Plugins" TargetMode="External"/><Relationship Id="rId1" Type="http://schemas.openxmlformats.org/officeDocument/2006/relationships/slideLayout" Target="../slideLayouts/slideLayout2.xml"/><Relationship Id="rId2" Type="http://schemas.openxmlformats.org/officeDocument/2006/relationships/hyperlink" Target="https://www.vagrantu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Vagrant and </a:t>
            </a:r>
            <a:r>
              <a:rPr lang="en-US" dirty="0" err="1" smtClean="0"/>
              <a:t>Dev</a:t>
            </a:r>
            <a:r>
              <a:rPr lang="en-US" dirty="0" smtClean="0"/>
              <a:t> Automation</a:t>
            </a:r>
            <a:endParaRPr lang="en-US" dirty="0"/>
          </a:p>
        </p:txBody>
      </p:sp>
      <p:sp>
        <p:nvSpPr>
          <p:cNvPr id="3" name="Subtitle 2"/>
          <p:cNvSpPr>
            <a:spLocks noGrp="1"/>
          </p:cNvSpPr>
          <p:nvPr>
            <p:ph type="subTitle" idx="1"/>
          </p:nvPr>
        </p:nvSpPr>
        <p:spPr/>
        <p:txBody>
          <a:bodyPr/>
          <a:lstStyle/>
          <a:p>
            <a:r>
              <a:rPr lang="en-US" dirty="0" smtClean="0"/>
              <a:t>David Kiser – Senior </a:t>
            </a:r>
            <a:r>
              <a:rPr lang="en-US" dirty="0" err="1" smtClean="0"/>
              <a:t>DevOps</a:t>
            </a:r>
            <a:r>
              <a:rPr lang="en-US" dirty="0" smtClean="0"/>
              <a:t> Engineer</a:t>
            </a:r>
          </a:p>
          <a:p>
            <a:r>
              <a:rPr lang="en-US" dirty="0" err="1" smtClean="0"/>
              <a:t>Rightsignature</a:t>
            </a:r>
            <a:endParaRPr lang="en-US" dirty="0"/>
          </a:p>
        </p:txBody>
      </p:sp>
    </p:spTree>
    <p:extLst>
      <p:ext uri="{BB962C8B-B14F-4D97-AF65-F5344CB8AC3E}">
        <p14:creationId xmlns:p14="http://schemas.microsoft.com/office/powerpoint/2010/main" val="195451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1021624"/>
            <a:ext cx="8308975" cy="992835"/>
          </a:xfrm>
        </p:spPr>
        <p:txBody>
          <a:bodyPr/>
          <a:lstStyle/>
          <a:p>
            <a:r>
              <a:rPr lang="en-US" dirty="0" smtClean="0"/>
              <a:t>What is Vagrant?</a:t>
            </a:r>
            <a:endParaRPr lang="en-US" dirty="0"/>
          </a:p>
        </p:txBody>
      </p:sp>
      <p:sp>
        <p:nvSpPr>
          <p:cNvPr id="3" name="Content Placeholder 2"/>
          <p:cNvSpPr>
            <a:spLocks noGrp="1"/>
          </p:cNvSpPr>
          <p:nvPr>
            <p:ph idx="1"/>
          </p:nvPr>
        </p:nvSpPr>
        <p:spPr/>
        <p:txBody>
          <a:bodyPr/>
          <a:lstStyle/>
          <a:p>
            <a:r>
              <a:rPr lang="en-US" dirty="0" smtClean="0"/>
              <a:t>Vagrant is a product from </a:t>
            </a:r>
            <a:r>
              <a:rPr lang="en-US" dirty="0" err="1" smtClean="0"/>
              <a:t>Hashicorp</a:t>
            </a:r>
            <a:r>
              <a:rPr lang="en-US" dirty="0" smtClean="0"/>
              <a:t> that allows you to automate the </a:t>
            </a:r>
            <a:r>
              <a:rPr lang="en-US" dirty="0" err="1" smtClean="0"/>
              <a:t>provisoning</a:t>
            </a:r>
            <a:r>
              <a:rPr lang="en-US" dirty="0" smtClean="0"/>
              <a:t> of environments so that you can quickly provide consistent and disposable systems.  This reduces spin up time for new resources,  and eliminates problems with unique (hand built) environments</a:t>
            </a:r>
          </a:p>
          <a:p>
            <a:r>
              <a:rPr lang="en-US" dirty="0" smtClean="0"/>
              <a:t>In essence,  is a wrapper for virtualization engines such as </a:t>
            </a:r>
            <a:r>
              <a:rPr lang="en-US" dirty="0" err="1" smtClean="0"/>
              <a:t>VirtualBox</a:t>
            </a:r>
            <a:r>
              <a:rPr lang="en-US" dirty="0" smtClean="0"/>
              <a:t>, </a:t>
            </a:r>
            <a:r>
              <a:rPr lang="en-US" dirty="0" err="1" smtClean="0"/>
              <a:t>VMWare</a:t>
            </a:r>
            <a:r>
              <a:rPr lang="en-US" dirty="0" smtClean="0"/>
              <a:t>, </a:t>
            </a:r>
            <a:r>
              <a:rPr lang="en-US" dirty="0" err="1" smtClean="0"/>
              <a:t>Docker</a:t>
            </a:r>
            <a:r>
              <a:rPr lang="en-US" dirty="0" smtClean="0"/>
              <a:t>, Hyper-V.  Additional providers are available via a modular plugin system (</a:t>
            </a:r>
            <a:r>
              <a:rPr lang="en-US" dirty="0" err="1" smtClean="0"/>
              <a:t>Xen</a:t>
            </a:r>
            <a:r>
              <a:rPr lang="en-US" dirty="0" smtClean="0"/>
              <a:t>, AWS, </a:t>
            </a:r>
            <a:r>
              <a:rPr lang="en-US" dirty="0" err="1" smtClean="0"/>
              <a:t>RackSpace</a:t>
            </a:r>
            <a:r>
              <a:rPr lang="en-US" dirty="0" smtClean="0"/>
              <a:t>, </a:t>
            </a:r>
            <a:r>
              <a:rPr lang="en-US" dirty="0" err="1" smtClean="0"/>
              <a:t>etc</a:t>
            </a:r>
            <a:r>
              <a:rPr lang="en-US" dirty="0" smtClean="0"/>
              <a:t>)</a:t>
            </a:r>
            <a:endParaRPr lang="en-US" dirty="0"/>
          </a:p>
        </p:txBody>
      </p:sp>
    </p:spTree>
    <p:extLst>
      <p:ext uri="{BB962C8B-B14F-4D97-AF65-F5344CB8AC3E}">
        <p14:creationId xmlns:p14="http://schemas.microsoft.com/office/powerpoint/2010/main" val="117469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959759"/>
            <a:ext cx="8308975" cy="1143000"/>
          </a:xfrm>
        </p:spPr>
        <p:txBody>
          <a:bodyPr/>
          <a:lstStyle/>
          <a:p>
            <a:r>
              <a:rPr lang="en-US" dirty="0" smtClean="0"/>
              <a:t>Pros of Vagrant</a:t>
            </a:r>
            <a:endParaRPr lang="en-US" dirty="0"/>
          </a:p>
        </p:txBody>
      </p:sp>
      <p:sp>
        <p:nvSpPr>
          <p:cNvPr id="3" name="Content Placeholder 2"/>
          <p:cNvSpPr>
            <a:spLocks noGrp="1"/>
          </p:cNvSpPr>
          <p:nvPr>
            <p:ph idx="1"/>
          </p:nvPr>
        </p:nvSpPr>
        <p:spPr>
          <a:xfrm>
            <a:off x="415925" y="2521948"/>
            <a:ext cx="8308975" cy="3856303"/>
          </a:xfrm>
        </p:spPr>
        <p:txBody>
          <a:bodyPr>
            <a:normAutofit fontScale="92500"/>
          </a:bodyPr>
          <a:lstStyle/>
          <a:p>
            <a:r>
              <a:rPr lang="en-US" dirty="0" smtClean="0"/>
              <a:t>Reduces the issues around writing and testing code on one platform, and deploying and running in QA/Production environments on another.  An example would be developing code on a Windows or Mac development machine, and then deploying to a AWS Linux environment.</a:t>
            </a:r>
          </a:p>
          <a:p>
            <a:r>
              <a:rPr lang="en-US" dirty="0" smtClean="0"/>
              <a:t>Version pinning of underlying components.  Makes it easy to ensure versions of stack components match the versions they will execute against in other environments.  Version upgrade installations become trivial, and easily enforceable</a:t>
            </a:r>
          </a:p>
          <a:p>
            <a:r>
              <a:rPr lang="en-US" dirty="0" smtClean="0"/>
              <a:t>Development environments become easily </a:t>
            </a:r>
            <a:r>
              <a:rPr lang="en-US" dirty="0" err="1" smtClean="0"/>
              <a:t>managable</a:t>
            </a:r>
            <a:r>
              <a:rPr lang="en-US" dirty="0" smtClean="0"/>
              <a:t>, and distributable, and configurations and installation can be bundled with the application code.  Setup time for new resources is minimized as manual steps are mostly eliminated. </a:t>
            </a:r>
          </a:p>
          <a:p>
            <a:endParaRPr lang="en-US" dirty="0"/>
          </a:p>
        </p:txBody>
      </p:sp>
    </p:spTree>
    <p:extLst>
      <p:ext uri="{BB962C8B-B14F-4D97-AF65-F5344CB8AC3E}">
        <p14:creationId xmlns:p14="http://schemas.microsoft.com/office/powerpoint/2010/main" val="3852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Vagrant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Multiple “providers” -  Providers are the containers the environments are housed in.  Native support for </a:t>
            </a:r>
            <a:r>
              <a:rPr lang="en-US" dirty="0" err="1" smtClean="0"/>
              <a:t>VirtualBox</a:t>
            </a:r>
            <a:r>
              <a:rPr lang="en-US" dirty="0" smtClean="0"/>
              <a:t>, Hyper-V, and </a:t>
            </a:r>
            <a:r>
              <a:rPr lang="en-US" dirty="0" err="1" smtClean="0"/>
              <a:t>Docker</a:t>
            </a:r>
            <a:r>
              <a:rPr lang="en-US" dirty="0" smtClean="0"/>
              <a:t>,  with many other providers available via plug-ins</a:t>
            </a:r>
          </a:p>
          <a:p>
            <a:r>
              <a:rPr lang="en-US" dirty="0" smtClean="0"/>
              <a:t>Modular plug-in system – Very large list of community driven plugins to extend capabilities </a:t>
            </a:r>
            <a:r>
              <a:rPr lang="en-US" dirty="0"/>
              <a:t>of vagrant. </a:t>
            </a:r>
            <a:r>
              <a:rPr lang="en-US" dirty="0" smtClean="0"/>
              <a:t/>
            </a:r>
            <a:br>
              <a:rPr lang="en-US" dirty="0" smtClean="0"/>
            </a:br>
            <a:r>
              <a:rPr lang="en-US" dirty="0" smtClean="0">
                <a:hlinkClick r:id="rId2"/>
              </a:rPr>
              <a:t>https</a:t>
            </a:r>
            <a:r>
              <a:rPr lang="en-US" dirty="0">
                <a:hlinkClick r:id="rId2"/>
              </a:rPr>
              <a:t>://github.com/mitchellh/vagrant/wiki/Available-Vagrant-</a:t>
            </a:r>
            <a:r>
              <a:rPr lang="en-US" dirty="0" smtClean="0">
                <a:hlinkClick r:id="rId2"/>
              </a:rPr>
              <a:t>Plugins</a:t>
            </a:r>
            <a:endParaRPr lang="en-US" dirty="0" smtClean="0"/>
          </a:p>
          <a:p>
            <a:r>
              <a:rPr lang="en-US" dirty="0" smtClean="0"/>
              <a:t>Support for multiple </a:t>
            </a:r>
            <a:r>
              <a:rPr lang="en-US" dirty="0" err="1" smtClean="0"/>
              <a:t>provisioners</a:t>
            </a:r>
            <a:r>
              <a:rPr lang="en-US" dirty="0" smtClean="0"/>
              <a:t> – Chef, Puppet, </a:t>
            </a:r>
            <a:r>
              <a:rPr lang="en-US" dirty="0" err="1" smtClean="0"/>
              <a:t>Ansible</a:t>
            </a:r>
            <a:r>
              <a:rPr lang="en-US" dirty="0" smtClean="0"/>
              <a:t>, Shell/File, </a:t>
            </a:r>
            <a:r>
              <a:rPr lang="en-US" dirty="0" err="1" smtClean="0"/>
              <a:t>Docker</a:t>
            </a:r>
            <a:r>
              <a:rPr lang="en-US" dirty="0" smtClean="0"/>
              <a:t>, </a:t>
            </a:r>
            <a:r>
              <a:rPr lang="en-US" dirty="0" err="1" smtClean="0"/>
              <a:t>CFEngine</a:t>
            </a:r>
            <a:endParaRPr lang="en-US" dirty="0" smtClean="0"/>
          </a:p>
          <a:p>
            <a:r>
              <a:rPr lang="en-US" dirty="0" smtClean="0"/>
              <a:t>Support for sharing between host/guest machines.  Available via </a:t>
            </a:r>
            <a:r>
              <a:rPr lang="en-US" dirty="0" err="1" smtClean="0"/>
              <a:t>rsync</a:t>
            </a:r>
            <a:r>
              <a:rPr lang="en-US" dirty="0" smtClean="0"/>
              <a:t>, </a:t>
            </a:r>
            <a:r>
              <a:rPr lang="en-US" dirty="0" err="1" smtClean="0"/>
              <a:t>nfs</a:t>
            </a:r>
            <a:r>
              <a:rPr lang="en-US" dirty="0" smtClean="0"/>
              <a:t>, </a:t>
            </a:r>
            <a:r>
              <a:rPr lang="en-US" dirty="0" err="1" smtClean="0"/>
              <a:t>etc</a:t>
            </a:r>
            <a:r>
              <a:rPr lang="en-US" dirty="0" smtClean="0"/>
              <a:t> so you can use outside tools to manage your shared resources (example would be using ATOM on your </a:t>
            </a:r>
            <a:r>
              <a:rPr lang="en-US" dirty="0" err="1" smtClean="0"/>
              <a:t>Macbook</a:t>
            </a:r>
            <a:r>
              <a:rPr lang="en-US" dirty="0" smtClean="0"/>
              <a:t> to edit/modify your code)</a:t>
            </a:r>
            <a:endParaRPr lang="en-US" dirty="0"/>
          </a:p>
        </p:txBody>
      </p:sp>
    </p:spTree>
    <p:extLst>
      <p:ext uri="{BB962C8B-B14F-4D97-AF65-F5344CB8AC3E}">
        <p14:creationId xmlns:p14="http://schemas.microsoft.com/office/powerpoint/2010/main" val="213940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Vagrant Usage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Vagrant </a:t>
            </a:r>
            <a:r>
              <a:rPr lang="en-US" dirty="0" err="1" smtClean="0"/>
              <a:t>init</a:t>
            </a:r>
            <a:r>
              <a:rPr lang="en-US" dirty="0" smtClean="0"/>
              <a:t> [box] - </a:t>
            </a:r>
            <a:r>
              <a:rPr lang="en-US" dirty="0" err="1" smtClean="0"/>
              <a:t>Intializes</a:t>
            </a:r>
            <a:r>
              <a:rPr lang="en-US" dirty="0" smtClean="0"/>
              <a:t> a directory for use by vagrant, and creates a minimal and basic </a:t>
            </a:r>
            <a:r>
              <a:rPr lang="en-US" dirty="0" err="1" smtClean="0"/>
              <a:t>Vagrantfile</a:t>
            </a:r>
            <a:r>
              <a:rPr lang="en-US" dirty="0" smtClean="0"/>
              <a:t> that will launch a virtual environment, using the root directory as a shared directory between the host and guest</a:t>
            </a:r>
          </a:p>
          <a:p>
            <a:r>
              <a:rPr lang="en-US" dirty="0" smtClean="0"/>
              <a:t>Vagrant up – Used to start vagrant in a configured directory, and start the guest instance. This will run the </a:t>
            </a:r>
            <a:r>
              <a:rPr lang="en-US" dirty="0" err="1" smtClean="0"/>
              <a:t>provisioners</a:t>
            </a:r>
            <a:r>
              <a:rPr lang="en-US" dirty="0" smtClean="0"/>
              <a:t> to configure the environment</a:t>
            </a:r>
          </a:p>
          <a:p>
            <a:r>
              <a:rPr lang="en-US" dirty="0" smtClean="0"/>
              <a:t>Vagrant halt – Stops running vagrant instance</a:t>
            </a:r>
          </a:p>
          <a:p>
            <a:r>
              <a:rPr lang="en-US" dirty="0" smtClean="0"/>
              <a:t>Vagrant package – Creates a new vagrant box based on a running vagrant instance</a:t>
            </a:r>
          </a:p>
          <a:p>
            <a:r>
              <a:rPr lang="en-US" dirty="0" smtClean="0"/>
              <a:t>Vagrant </a:t>
            </a:r>
            <a:r>
              <a:rPr lang="en-US" dirty="0" err="1" smtClean="0"/>
              <a:t>ssh</a:t>
            </a:r>
            <a:r>
              <a:rPr lang="en-US" dirty="0" smtClean="0"/>
              <a:t> – Connect to a running vagrant instance.  Vagrant will manage the keys for you.  On windows, you will need an </a:t>
            </a:r>
            <a:r>
              <a:rPr lang="en-US" dirty="0" err="1" smtClean="0"/>
              <a:t>openssh</a:t>
            </a:r>
            <a:r>
              <a:rPr lang="en-US" dirty="0" smtClean="0"/>
              <a:t> client installed for this to work, or you will need to use putty to connect to your running instance typically</a:t>
            </a:r>
            <a:endParaRPr lang="en-US" dirty="0"/>
          </a:p>
        </p:txBody>
      </p:sp>
    </p:spTree>
    <p:extLst>
      <p:ext uri="{BB962C8B-B14F-4D97-AF65-F5344CB8AC3E}">
        <p14:creationId xmlns:p14="http://schemas.microsoft.com/office/powerpoint/2010/main" val="233997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endParaRPr lang="en-US" dirty="0" smtClean="0"/>
          </a:p>
          <a:p>
            <a:r>
              <a:rPr lang="en-US" dirty="0" smtClean="0"/>
              <a:t>Vagrant </a:t>
            </a:r>
            <a:r>
              <a:rPr lang="en-US" dirty="0"/>
              <a:t>site - </a:t>
            </a:r>
            <a:r>
              <a:rPr lang="en-US" dirty="0">
                <a:hlinkClick r:id="rId2"/>
              </a:rPr>
              <a:t>https://</a:t>
            </a:r>
            <a:r>
              <a:rPr lang="en-US" dirty="0" smtClean="0">
                <a:hlinkClick r:id="rId2"/>
              </a:rPr>
              <a:t>www.vagrantup.com</a:t>
            </a:r>
            <a:endParaRPr lang="en-US" dirty="0" smtClean="0"/>
          </a:p>
          <a:p>
            <a:r>
              <a:rPr lang="en-US" dirty="0" err="1" smtClean="0"/>
              <a:t>Virtualbox</a:t>
            </a:r>
            <a:r>
              <a:rPr lang="en-US" dirty="0"/>
              <a:t> - </a:t>
            </a:r>
            <a:r>
              <a:rPr lang="en-US" dirty="0">
                <a:hlinkClick r:id="rId3"/>
              </a:rPr>
              <a:t>https://www.virtualbox.org/wiki/</a:t>
            </a:r>
            <a:r>
              <a:rPr lang="en-US" dirty="0" smtClean="0">
                <a:hlinkClick r:id="rId3"/>
              </a:rPr>
              <a:t>Downloads</a:t>
            </a:r>
            <a:endParaRPr lang="en-US" dirty="0" smtClean="0"/>
          </a:p>
          <a:p>
            <a:r>
              <a:rPr lang="en-US" dirty="0" smtClean="0"/>
              <a:t>Vagrant </a:t>
            </a:r>
            <a:r>
              <a:rPr lang="en-US" dirty="0"/>
              <a:t>plugin list - </a:t>
            </a:r>
            <a:r>
              <a:rPr lang="en-US" dirty="0">
                <a:hlinkClick r:id="rId4"/>
              </a:rPr>
              <a:t>https://github.com/mitchellh/vagrant/wiki/Available-Vagrant-</a:t>
            </a:r>
            <a:r>
              <a:rPr lang="en-US" dirty="0" smtClean="0">
                <a:hlinkClick r:id="rId4"/>
              </a:rPr>
              <a:t>Plugins</a:t>
            </a:r>
            <a:endParaRPr lang="en-US" dirty="0" smtClean="0"/>
          </a:p>
          <a:p>
            <a:endParaRPr lang="en-US" dirty="0"/>
          </a:p>
        </p:txBody>
      </p:sp>
    </p:spTree>
    <p:extLst>
      <p:ext uri="{BB962C8B-B14F-4D97-AF65-F5344CB8AC3E}">
        <p14:creationId xmlns:p14="http://schemas.microsoft.com/office/powerpoint/2010/main" val="14712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124</TotalTime>
  <Words>458</Words>
  <Application>Microsoft Macintosh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Expo</vt:lpstr>
      <vt:lpstr>Vagrant and Dev Automation</vt:lpstr>
      <vt:lpstr>What is Vagrant?</vt:lpstr>
      <vt:lpstr>Pros of Vagrant</vt:lpstr>
      <vt:lpstr>Features of Vagrant</vt:lpstr>
      <vt:lpstr>Basic Vagrant Usage</vt:lpstr>
      <vt:lpstr>Useful resources</vt:lpstr>
    </vt:vector>
  </TitlesOfParts>
  <Company>citrix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Vagrant and Dev Automation</dc:title>
  <dc:creator>David Kiser</dc:creator>
  <cp:lastModifiedBy>David Kiser</cp:lastModifiedBy>
  <cp:revision>8</cp:revision>
  <dcterms:created xsi:type="dcterms:W3CDTF">2016-07-12T14:30:40Z</dcterms:created>
  <dcterms:modified xsi:type="dcterms:W3CDTF">2016-07-12T16:35:21Z</dcterms:modified>
</cp:coreProperties>
</file>