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242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3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7669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5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6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05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85D0-9226-4EFC-90B4-06FD881B1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Descriptions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9A78E-8365-4E7B-8E29-6DA6DAF2F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Kwon-Han Lam</a:t>
            </a:r>
          </a:p>
          <a:p>
            <a:r>
              <a:rPr lang="en-US" dirty="0"/>
              <a:t>CKME 136</a:t>
            </a:r>
          </a:p>
        </p:txBody>
      </p:sp>
    </p:spTree>
    <p:extLst>
      <p:ext uri="{BB962C8B-B14F-4D97-AF65-F5344CB8AC3E}">
        <p14:creationId xmlns:p14="http://schemas.microsoft.com/office/powerpoint/2010/main" val="160902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0FE7-5D0E-4416-A282-E1F8C679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AE6D-3BAF-4F7B-8C78-10AB8FC0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A734-D63A-4550-89F9-75ACA09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CC1B-21B7-4289-A7D1-CEFFBA30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41FF-27D0-42E4-9F3D-2AADFE41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EF23-341E-49DA-B187-F31DF374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26DD-5B72-4E06-8DB4-0432240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C432-25AB-447E-96D7-75AB0806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968E-F274-41AC-B76D-44511A7A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B3E5-7DA9-4BA0-A1A8-E726187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962-9D1E-4E02-89FC-2198B7BE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EF1B-93EE-410A-9266-783CF0B7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B4D-6FD6-4BC7-AE20-CFFDA001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1713-D6AB-4673-B1F7-07C08140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5CE9-7C37-404F-94E1-335BC8DD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5AA6-0CD2-43BC-A120-59CED5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6E2-2B7D-4C0F-86A5-4F324CD3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B946-5E39-4B1F-9074-3F1BD35F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26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</TotalTime>
  <Words>20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Image Descriptions</vt:lpstr>
      <vt:lpstr>Intro</vt:lpstr>
      <vt:lpstr>Intro Context</vt:lpstr>
      <vt:lpstr>Literature Review</vt:lpstr>
      <vt:lpstr>Data Set</vt:lpstr>
      <vt:lpstr>Approach</vt:lpstr>
      <vt:lpstr>Challenges</vt:lpstr>
      <vt:lpstr>Results </vt:lpstr>
      <vt:lpstr>Conclusion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Lam, David</dc:creator>
  <cp:lastModifiedBy>Lam, David</cp:lastModifiedBy>
  <cp:revision>8</cp:revision>
  <dcterms:created xsi:type="dcterms:W3CDTF">2020-04-10T21:13:32Z</dcterms:created>
  <dcterms:modified xsi:type="dcterms:W3CDTF">2020-04-10T21:40:10Z</dcterms:modified>
</cp:coreProperties>
</file>