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8" r:id="rId5"/>
    <p:sldId id="259" r:id="rId6"/>
    <p:sldId id="269" r:id="rId7"/>
    <p:sldId id="260" r:id="rId8"/>
    <p:sldId id="266" r:id="rId9"/>
    <p:sldId id="267" r:id="rId10"/>
    <p:sldId id="268" r:id="rId11"/>
    <p:sldId id="262"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8873B5-0A23-4B7F-AD20-589AF1D0E1D0}" type="doc">
      <dgm:prSet loTypeId="urn:microsoft.com/office/officeart/2005/8/layout/StepDownProcess" loCatId="process" qsTypeId="urn:microsoft.com/office/officeart/2005/8/quickstyle/simple1" qsCatId="simple" csTypeId="urn:microsoft.com/office/officeart/2005/8/colors/accent0_3" csCatId="mainScheme" phldr="1"/>
      <dgm:spPr/>
      <dgm:t>
        <a:bodyPr/>
        <a:lstStyle/>
        <a:p>
          <a:endParaRPr lang="en-US"/>
        </a:p>
      </dgm:t>
    </dgm:pt>
    <dgm:pt modelId="{255701DD-190C-4807-8C49-23DB2C24B451}">
      <dgm:prSet phldrT="[Text]"/>
      <dgm:spPr/>
      <dgm:t>
        <a:bodyPr/>
        <a:lstStyle/>
        <a:p>
          <a:r>
            <a:rPr lang="en-US" b="1" dirty="0">
              <a:latin typeface="Times New Roman" panose="02020603050405020304" pitchFamily="18" charset="0"/>
              <a:cs typeface="Times New Roman" panose="02020603050405020304" pitchFamily="18" charset="0"/>
            </a:rPr>
            <a:t>Data Collection</a:t>
          </a:r>
        </a:p>
      </dgm:t>
    </dgm:pt>
    <dgm:pt modelId="{4C1C00DC-DC86-4B37-AAFE-ACE5E40FE3EE}" type="sibTrans" cxnId="{CDE8BB8B-4CF0-4D78-9500-1043FFF07C93}">
      <dgm:prSet/>
      <dgm:spPr/>
      <dgm:t>
        <a:bodyPr/>
        <a:lstStyle/>
        <a:p>
          <a:endParaRPr lang="en-US"/>
        </a:p>
      </dgm:t>
    </dgm:pt>
    <dgm:pt modelId="{217D6156-F42F-4ED4-91D9-62415E09DC5D}" type="parTrans" cxnId="{CDE8BB8B-4CF0-4D78-9500-1043FFF07C93}">
      <dgm:prSet/>
      <dgm:spPr/>
      <dgm:t>
        <a:bodyPr/>
        <a:lstStyle/>
        <a:p>
          <a:endParaRPr lang="en-US"/>
        </a:p>
      </dgm:t>
    </dgm:pt>
    <dgm:pt modelId="{11D69242-F13E-4AC9-BB97-62DBF16A882E}">
      <dgm:prSet phldrT="[Text]"/>
      <dgm:spPr/>
      <dgm:t>
        <a:bodyPr/>
        <a:lstStyle/>
        <a:p>
          <a:r>
            <a:rPr lang="en-US" b="1" dirty="0">
              <a:latin typeface="Times New Roman" panose="02020603050405020304" pitchFamily="18" charset="0"/>
              <a:cs typeface="Times New Roman" panose="02020603050405020304" pitchFamily="18" charset="0"/>
            </a:rPr>
            <a:t>Data Exploration</a:t>
          </a:r>
        </a:p>
      </dgm:t>
    </dgm:pt>
    <dgm:pt modelId="{E5212824-C409-48BB-842A-534ABCC6DB27}" type="sibTrans" cxnId="{003D6E91-666E-41BF-94F7-E18F057A9401}">
      <dgm:prSet/>
      <dgm:spPr/>
      <dgm:t>
        <a:bodyPr/>
        <a:lstStyle/>
        <a:p>
          <a:endParaRPr lang="en-US"/>
        </a:p>
      </dgm:t>
    </dgm:pt>
    <dgm:pt modelId="{5DAB1BBD-E78B-403B-8AAC-149D0A17B490}" type="parTrans" cxnId="{003D6E91-666E-41BF-94F7-E18F057A9401}">
      <dgm:prSet/>
      <dgm:spPr/>
      <dgm:t>
        <a:bodyPr/>
        <a:lstStyle/>
        <a:p>
          <a:endParaRPr lang="en-US"/>
        </a:p>
      </dgm:t>
    </dgm:pt>
    <dgm:pt modelId="{FB8A2BD4-06E9-4601-A365-CB61697B617F}">
      <dgm:prSet/>
      <dgm:spPr/>
      <dgm:t>
        <a:bodyPr/>
        <a:lstStyle/>
        <a:p>
          <a:r>
            <a:rPr lang="en-US" b="1" dirty="0">
              <a:latin typeface="Times New Roman" panose="02020603050405020304" pitchFamily="18" charset="0"/>
              <a:cs typeface="Times New Roman" panose="02020603050405020304" pitchFamily="18" charset="0"/>
            </a:rPr>
            <a:t>Feature Selection</a:t>
          </a:r>
          <a:endParaRPr lang="en-US" dirty="0"/>
        </a:p>
      </dgm:t>
    </dgm:pt>
    <dgm:pt modelId="{BFE94AA1-325C-4600-BB5A-DD0457B0A466}" type="sibTrans" cxnId="{9DDA9F11-704F-4596-861F-B703C6AD502B}">
      <dgm:prSet/>
      <dgm:spPr/>
      <dgm:t>
        <a:bodyPr/>
        <a:lstStyle/>
        <a:p>
          <a:endParaRPr lang="en-US"/>
        </a:p>
      </dgm:t>
    </dgm:pt>
    <dgm:pt modelId="{DB08C0A1-2915-4BC0-901B-1C35A3C452BB}" type="parTrans" cxnId="{9DDA9F11-704F-4596-861F-B703C6AD502B}">
      <dgm:prSet/>
      <dgm:spPr/>
      <dgm:t>
        <a:bodyPr/>
        <a:lstStyle/>
        <a:p>
          <a:endParaRPr lang="en-US"/>
        </a:p>
      </dgm:t>
    </dgm:pt>
    <dgm:pt modelId="{C65880DF-E9E6-4A25-BB7B-1A3A72006CAE}">
      <dgm:prSet/>
      <dgm:spPr/>
      <dgm:t>
        <a:bodyPr/>
        <a:lstStyle/>
        <a:p>
          <a:r>
            <a:rPr lang="en-US" b="1">
              <a:latin typeface="Times New Roman" panose="02020603050405020304" pitchFamily="18" charset="0"/>
              <a:cs typeface="Times New Roman" panose="02020603050405020304" pitchFamily="18" charset="0"/>
            </a:rPr>
            <a:t>Build Models</a:t>
          </a:r>
        </a:p>
      </dgm:t>
    </dgm:pt>
    <dgm:pt modelId="{DEEB75F7-D03A-4D43-BD85-B0ABA359128A}" type="sibTrans" cxnId="{642C53D6-B9E1-42F2-9AC0-D7254C7B61CA}">
      <dgm:prSet/>
      <dgm:spPr/>
      <dgm:t>
        <a:bodyPr/>
        <a:lstStyle/>
        <a:p>
          <a:endParaRPr lang="en-US"/>
        </a:p>
      </dgm:t>
    </dgm:pt>
    <dgm:pt modelId="{6FF5DE1D-CA34-4898-AE74-FEC8FCAA78C5}" type="parTrans" cxnId="{642C53D6-B9E1-42F2-9AC0-D7254C7B61CA}">
      <dgm:prSet/>
      <dgm:spPr/>
      <dgm:t>
        <a:bodyPr/>
        <a:lstStyle/>
        <a:p>
          <a:endParaRPr lang="en-US"/>
        </a:p>
      </dgm:t>
    </dgm:pt>
    <dgm:pt modelId="{3F4DA455-5E91-48E4-BB23-EBB3C8425F6F}">
      <dgm:prSet/>
      <dgm:spPr/>
      <dgm:t>
        <a:bodyPr/>
        <a:lstStyle/>
        <a:p>
          <a:r>
            <a:rPr lang="en-US" b="1">
              <a:latin typeface="Times New Roman" panose="02020603050405020304" pitchFamily="18" charset="0"/>
              <a:cs typeface="Times New Roman" panose="02020603050405020304" pitchFamily="18" charset="0"/>
            </a:rPr>
            <a:t>Summary and Conclusion</a:t>
          </a:r>
        </a:p>
      </dgm:t>
    </dgm:pt>
    <dgm:pt modelId="{F0F52B71-F6A1-4CCA-BAF7-152741D8F3D8}" type="sibTrans" cxnId="{21D94889-2690-45B2-BA0F-98AFF7CDA793}">
      <dgm:prSet/>
      <dgm:spPr/>
      <dgm:t>
        <a:bodyPr/>
        <a:lstStyle/>
        <a:p>
          <a:endParaRPr lang="en-US"/>
        </a:p>
      </dgm:t>
    </dgm:pt>
    <dgm:pt modelId="{E7E73ECE-F6A6-43E3-86B2-8E721E009B93}" type="parTrans" cxnId="{21D94889-2690-45B2-BA0F-98AFF7CDA793}">
      <dgm:prSet/>
      <dgm:spPr/>
      <dgm:t>
        <a:bodyPr/>
        <a:lstStyle/>
        <a:p>
          <a:endParaRPr lang="en-US"/>
        </a:p>
      </dgm:t>
    </dgm:pt>
    <dgm:pt modelId="{03FB40C2-4D41-4C71-8B93-C8D17C430D6F}" type="pres">
      <dgm:prSet presAssocID="{9F8873B5-0A23-4B7F-AD20-589AF1D0E1D0}" presName="rootnode" presStyleCnt="0">
        <dgm:presLayoutVars>
          <dgm:chMax/>
          <dgm:chPref/>
          <dgm:dir/>
          <dgm:animLvl val="lvl"/>
        </dgm:presLayoutVars>
      </dgm:prSet>
      <dgm:spPr/>
    </dgm:pt>
    <dgm:pt modelId="{22A98AC7-8FFC-42CA-8402-4ED9D8C861CF}" type="pres">
      <dgm:prSet presAssocID="{255701DD-190C-4807-8C49-23DB2C24B451}" presName="composite" presStyleCnt="0"/>
      <dgm:spPr/>
    </dgm:pt>
    <dgm:pt modelId="{8CA56804-B6DA-43F0-A672-6C77C6D57DCF}" type="pres">
      <dgm:prSet presAssocID="{255701DD-190C-4807-8C49-23DB2C24B451}" presName="bentUpArrow1" presStyleLbl="alignImgPlace1" presStyleIdx="0" presStyleCnt="4"/>
      <dgm:spPr/>
    </dgm:pt>
    <dgm:pt modelId="{D3F875C7-8AA1-4902-AD46-EED740B1AA12}" type="pres">
      <dgm:prSet presAssocID="{255701DD-190C-4807-8C49-23DB2C24B451}" presName="ParentText" presStyleLbl="node1" presStyleIdx="0" presStyleCnt="5" custScaleY="90909">
        <dgm:presLayoutVars>
          <dgm:chMax val="1"/>
          <dgm:chPref val="1"/>
          <dgm:bulletEnabled val="1"/>
        </dgm:presLayoutVars>
      </dgm:prSet>
      <dgm:spPr/>
    </dgm:pt>
    <dgm:pt modelId="{937ECD73-E654-4A2D-B8D1-5AE950EF6D6E}" type="pres">
      <dgm:prSet presAssocID="{255701DD-190C-4807-8C49-23DB2C24B451}" presName="ChildText" presStyleLbl="revTx" presStyleIdx="0" presStyleCnt="4">
        <dgm:presLayoutVars>
          <dgm:chMax val="0"/>
          <dgm:chPref val="0"/>
          <dgm:bulletEnabled val="1"/>
        </dgm:presLayoutVars>
      </dgm:prSet>
      <dgm:spPr/>
    </dgm:pt>
    <dgm:pt modelId="{3FD97A50-2FEB-48B9-A369-CAC90BE64381}" type="pres">
      <dgm:prSet presAssocID="{4C1C00DC-DC86-4B37-AAFE-ACE5E40FE3EE}" presName="sibTrans" presStyleCnt="0"/>
      <dgm:spPr/>
    </dgm:pt>
    <dgm:pt modelId="{0742305C-A82F-4031-9BB1-7FFB67BC89E1}" type="pres">
      <dgm:prSet presAssocID="{11D69242-F13E-4AC9-BB97-62DBF16A882E}" presName="composite" presStyleCnt="0"/>
      <dgm:spPr/>
    </dgm:pt>
    <dgm:pt modelId="{D19402A1-A1EF-4CAB-A3F2-FBEEA5705BEB}" type="pres">
      <dgm:prSet presAssocID="{11D69242-F13E-4AC9-BB97-62DBF16A882E}" presName="bentUpArrow1" presStyleLbl="alignImgPlace1" presStyleIdx="1" presStyleCnt="4"/>
      <dgm:spPr/>
    </dgm:pt>
    <dgm:pt modelId="{AFF02091-28F7-4E5C-A73E-123FE33E5C78}" type="pres">
      <dgm:prSet presAssocID="{11D69242-F13E-4AC9-BB97-62DBF16A882E}" presName="ParentText" presStyleLbl="node1" presStyleIdx="1" presStyleCnt="5">
        <dgm:presLayoutVars>
          <dgm:chMax val="1"/>
          <dgm:chPref val="1"/>
          <dgm:bulletEnabled val="1"/>
        </dgm:presLayoutVars>
      </dgm:prSet>
      <dgm:spPr/>
    </dgm:pt>
    <dgm:pt modelId="{C77CCF29-B027-46B9-BB6C-F3C915F5642F}" type="pres">
      <dgm:prSet presAssocID="{11D69242-F13E-4AC9-BB97-62DBF16A882E}" presName="ChildText" presStyleLbl="revTx" presStyleIdx="1" presStyleCnt="4">
        <dgm:presLayoutVars>
          <dgm:chMax val="0"/>
          <dgm:chPref val="0"/>
          <dgm:bulletEnabled val="1"/>
        </dgm:presLayoutVars>
      </dgm:prSet>
      <dgm:spPr/>
    </dgm:pt>
    <dgm:pt modelId="{A1F5AB6C-2970-4516-912A-CE5A15AA0D12}" type="pres">
      <dgm:prSet presAssocID="{E5212824-C409-48BB-842A-534ABCC6DB27}" presName="sibTrans" presStyleCnt="0"/>
      <dgm:spPr/>
    </dgm:pt>
    <dgm:pt modelId="{7BFD1C2D-632E-48EF-992D-58CA85C0ACC5}" type="pres">
      <dgm:prSet presAssocID="{FB8A2BD4-06E9-4601-A365-CB61697B617F}" presName="composite" presStyleCnt="0"/>
      <dgm:spPr/>
    </dgm:pt>
    <dgm:pt modelId="{CFCA29A9-3ADC-43DB-B141-849CF2E992B3}" type="pres">
      <dgm:prSet presAssocID="{FB8A2BD4-06E9-4601-A365-CB61697B617F}" presName="bentUpArrow1" presStyleLbl="alignImgPlace1" presStyleIdx="2" presStyleCnt="4"/>
      <dgm:spPr/>
    </dgm:pt>
    <dgm:pt modelId="{6974623A-D22C-4C41-A732-5827EC5C858A}" type="pres">
      <dgm:prSet presAssocID="{FB8A2BD4-06E9-4601-A365-CB61697B617F}" presName="ParentText" presStyleLbl="node1" presStyleIdx="2" presStyleCnt="5">
        <dgm:presLayoutVars>
          <dgm:chMax val="1"/>
          <dgm:chPref val="1"/>
          <dgm:bulletEnabled val="1"/>
        </dgm:presLayoutVars>
      </dgm:prSet>
      <dgm:spPr/>
    </dgm:pt>
    <dgm:pt modelId="{0C98D373-A26E-4A8B-8F6D-79858C4D7152}" type="pres">
      <dgm:prSet presAssocID="{FB8A2BD4-06E9-4601-A365-CB61697B617F}" presName="ChildText" presStyleLbl="revTx" presStyleIdx="2" presStyleCnt="4">
        <dgm:presLayoutVars>
          <dgm:chMax val="0"/>
          <dgm:chPref val="0"/>
          <dgm:bulletEnabled val="1"/>
        </dgm:presLayoutVars>
      </dgm:prSet>
      <dgm:spPr/>
    </dgm:pt>
    <dgm:pt modelId="{ABB83396-AC95-4951-B861-A3305E0013DB}" type="pres">
      <dgm:prSet presAssocID="{BFE94AA1-325C-4600-BB5A-DD0457B0A466}" presName="sibTrans" presStyleCnt="0"/>
      <dgm:spPr/>
    </dgm:pt>
    <dgm:pt modelId="{D106F078-169A-4FE3-913C-7D1CF89D33E9}" type="pres">
      <dgm:prSet presAssocID="{C65880DF-E9E6-4A25-BB7B-1A3A72006CAE}" presName="composite" presStyleCnt="0"/>
      <dgm:spPr/>
    </dgm:pt>
    <dgm:pt modelId="{F562B145-2B26-4C7F-9AD0-1F4646CD7BAB}" type="pres">
      <dgm:prSet presAssocID="{C65880DF-E9E6-4A25-BB7B-1A3A72006CAE}" presName="bentUpArrow1" presStyleLbl="alignImgPlace1" presStyleIdx="3" presStyleCnt="4"/>
      <dgm:spPr/>
    </dgm:pt>
    <dgm:pt modelId="{2FD28367-58F4-44A8-84EC-E60C4090087B}" type="pres">
      <dgm:prSet presAssocID="{C65880DF-E9E6-4A25-BB7B-1A3A72006CAE}" presName="ParentText" presStyleLbl="node1" presStyleIdx="3" presStyleCnt="5">
        <dgm:presLayoutVars>
          <dgm:chMax val="1"/>
          <dgm:chPref val="1"/>
          <dgm:bulletEnabled val="1"/>
        </dgm:presLayoutVars>
      </dgm:prSet>
      <dgm:spPr/>
    </dgm:pt>
    <dgm:pt modelId="{FBD77733-989B-4E2B-A4DC-808929B9FFEE}" type="pres">
      <dgm:prSet presAssocID="{C65880DF-E9E6-4A25-BB7B-1A3A72006CAE}" presName="ChildText" presStyleLbl="revTx" presStyleIdx="3" presStyleCnt="4">
        <dgm:presLayoutVars>
          <dgm:chMax val="0"/>
          <dgm:chPref val="0"/>
          <dgm:bulletEnabled val="1"/>
        </dgm:presLayoutVars>
      </dgm:prSet>
      <dgm:spPr/>
    </dgm:pt>
    <dgm:pt modelId="{2B84A5E8-CF93-4EDA-AF77-DECB37661A55}" type="pres">
      <dgm:prSet presAssocID="{DEEB75F7-D03A-4D43-BD85-B0ABA359128A}" presName="sibTrans" presStyleCnt="0"/>
      <dgm:spPr/>
    </dgm:pt>
    <dgm:pt modelId="{1C6E3184-48D0-426E-8DBA-45082A1482C1}" type="pres">
      <dgm:prSet presAssocID="{3F4DA455-5E91-48E4-BB23-EBB3C8425F6F}" presName="composite" presStyleCnt="0"/>
      <dgm:spPr/>
    </dgm:pt>
    <dgm:pt modelId="{211E78BC-26DF-4421-A27E-A80E6A309606}" type="pres">
      <dgm:prSet presAssocID="{3F4DA455-5E91-48E4-BB23-EBB3C8425F6F}" presName="ParentText" presStyleLbl="node1" presStyleIdx="4" presStyleCnt="5">
        <dgm:presLayoutVars>
          <dgm:chMax val="1"/>
          <dgm:chPref val="1"/>
          <dgm:bulletEnabled val="1"/>
        </dgm:presLayoutVars>
      </dgm:prSet>
      <dgm:spPr/>
    </dgm:pt>
  </dgm:ptLst>
  <dgm:cxnLst>
    <dgm:cxn modelId="{9DDA9F11-704F-4596-861F-B703C6AD502B}" srcId="{9F8873B5-0A23-4B7F-AD20-589AF1D0E1D0}" destId="{FB8A2BD4-06E9-4601-A365-CB61697B617F}" srcOrd="2" destOrd="0" parTransId="{DB08C0A1-2915-4BC0-901B-1C35A3C452BB}" sibTransId="{BFE94AA1-325C-4600-BB5A-DD0457B0A466}"/>
    <dgm:cxn modelId="{D13E6162-7FF1-4317-ADDE-F2BC63209609}" type="presOf" srcId="{255701DD-190C-4807-8C49-23DB2C24B451}" destId="{D3F875C7-8AA1-4902-AD46-EED740B1AA12}" srcOrd="0" destOrd="0" presId="urn:microsoft.com/office/officeart/2005/8/layout/StepDownProcess"/>
    <dgm:cxn modelId="{21D94889-2690-45B2-BA0F-98AFF7CDA793}" srcId="{9F8873B5-0A23-4B7F-AD20-589AF1D0E1D0}" destId="{3F4DA455-5E91-48E4-BB23-EBB3C8425F6F}" srcOrd="4" destOrd="0" parTransId="{E7E73ECE-F6A6-43E3-86B2-8E721E009B93}" sibTransId="{F0F52B71-F6A1-4CCA-BAF7-152741D8F3D8}"/>
    <dgm:cxn modelId="{CDE8BB8B-4CF0-4D78-9500-1043FFF07C93}" srcId="{9F8873B5-0A23-4B7F-AD20-589AF1D0E1D0}" destId="{255701DD-190C-4807-8C49-23DB2C24B451}" srcOrd="0" destOrd="0" parTransId="{217D6156-F42F-4ED4-91D9-62415E09DC5D}" sibTransId="{4C1C00DC-DC86-4B37-AAFE-ACE5E40FE3EE}"/>
    <dgm:cxn modelId="{003D6E91-666E-41BF-94F7-E18F057A9401}" srcId="{9F8873B5-0A23-4B7F-AD20-589AF1D0E1D0}" destId="{11D69242-F13E-4AC9-BB97-62DBF16A882E}" srcOrd="1" destOrd="0" parTransId="{5DAB1BBD-E78B-403B-8AAC-149D0A17B490}" sibTransId="{E5212824-C409-48BB-842A-534ABCC6DB27}"/>
    <dgm:cxn modelId="{DF05719F-01FE-4759-BA6F-2D0301192701}" type="presOf" srcId="{C65880DF-E9E6-4A25-BB7B-1A3A72006CAE}" destId="{2FD28367-58F4-44A8-84EC-E60C4090087B}" srcOrd="0" destOrd="0" presId="urn:microsoft.com/office/officeart/2005/8/layout/StepDownProcess"/>
    <dgm:cxn modelId="{48E171AB-7B7D-45E9-A1D7-2C49637135CD}" type="presOf" srcId="{9F8873B5-0A23-4B7F-AD20-589AF1D0E1D0}" destId="{03FB40C2-4D41-4C71-8B93-C8D17C430D6F}" srcOrd="0" destOrd="0" presId="urn:microsoft.com/office/officeart/2005/8/layout/StepDownProcess"/>
    <dgm:cxn modelId="{642C53D6-B9E1-42F2-9AC0-D7254C7B61CA}" srcId="{9F8873B5-0A23-4B7F-AD20-589AF1D0E1D0}" destId="{C65880DF-E9E6-4A25-BB7B-1A3A72006CAE}" srcOrd="3" destOrd="0" parTransId="{6FF5DE1D-CA34-4898-AE74-FEC8FCAA78C5}" sibTransId="{DEEB75F7-D03A-4D43-BD85-B0ABA359128A}"/>
    <dgm:cxn modelId="{FC9998F5-471C-451B-A867-68A18A27F44A}" type="presOf" srcId="{3F4DA455-5E91-48E4-BB23-EBB3C8425F6F}" destId="{211E78BC-26DF-4421-A27E-A80E6A309606}" srcOrd="0" destOrd="0" presId="urn:microsoft.com/office/officeart/2005/8/layout/StepDownProcess"/>
    <dgm:cxn modelId="{0325AFF5-CC04-4A97-BE3A-69F893A4040F}" type="presOf" srcId="{FB8A2BD4-06E9-4601-A365-CB61697B617F}" destId="{6974623A-D22C-4C41-A732-5827EC5C858A}" srcOrd="0" destOrd="0" presId="urn:microsoft.com/office/officeart/2005/8/layout/StepDownProcess"/>
    <dgm:cxn modelId="{D5896AFF-C879-4455-8567-41EB0F939463}" type="presOf" srcId="{11D69242-F13E-4AC9-BB97-62DBF16A882E}" destId="{AFF02091-28F7-4E5C-A73E-123FE33E5C78}" srcOrd="0" destOrd="0" presId="urn:microsoft.com/office/officeart/2005/8/layout/StepDownProcess"/>
    <dgm:cxn modelId="{CC9E0C70-B9EB-49C3-B59A-A4F3059FE4C3}" type="presParOf" srcId="{03FB40C2-4D41-4C71-8B93-C8D17C430D6F}" destId="{22A98AC7-8FFC-42CA-8402-4ED9D8C861CF}" srcOrd="0" destOrd="0" presId="urn:microsoft.com/office/officeart/2005/8/layout/StepDownProcess"/>
    <dgm:cxn modelId="{D04705D1-7DDB-4889-96A8-21B5ABC9B703}" type="presParOf" srcId="{22A98AC7-8FFC-42CA-8402-4ED9D8C861CF}" destId="{8CA56804-B6DA-43F0-A672-6C77C6D57DCF}" srcOrd="0" destOrd="0" presId="urn:microsoft.com/office/officeart/2005/8/layout/StepDownProcess"/>
    <dgm:cxn modelId="{113FC2AA-0A3C-4166-A7D4-CFA4BB7164D6}" type="presParOf" srcId="{22A98AC7-8FFC-42CA-8402-4ED9D8C861CF}" destId="{D3F875C7-8AA1-4902-AD46-EED740B1AA12}" srcOrd="1" destOrd="0" presId="urn:microsoft.com/office/officeart/2005/8/layout/StepDownProcess"/>
    <dgm:cxn modelId="{47D29977-CF6A-4123-896B-F2860A89C7CB}" type="presParOf" srcId="{22A98AC7-8FFC-42CA-8402-4ED9D8C861CF}" destId="{937ECD73-E654-4A2D-B8D1-5AE950EF6D6E}" srcOrd="2" destOrd="0" presId="urn:microsoft.com/office/officeart/2005/8/layout/StepDownProcess"/>
    <dgm:cxn modelId="{EF10A9E3-93DC-4E65-8AE1-B4BF0777FC65}" type="presParOf" srcId="{03FB40C2-4D41-4C71-8B93-C8D17C430D6F}" destId="{3FD97A50-2FEB-48B9-A369-CAC90BE64381}" srcOrd="1" destOrd="0" presId="urn:microsoft.com/office/officeart/2005/8/layout/StepDownProcess"/>
    <dgm:cxn modelId="{98C60932-9E19-4FAD-BE06-4803E68BFA8B}" type="presParOf" srcId="{03FB40C2-4D41-4C71-8B93-C8D17C430D6F}" destId="{0742305C-A82F-4031-9BB1-7FFB67BC89E1}" srcOrd="2" destOrd="0" presId="urn:microsoft.com/office/officeart/2005/8/layout/StepDownProcess"/>
    <dgm:cxn modelId="{44BB0A0A-9786-4E61-A66B-443D253CD524}" type="presParOf" srcId="{0742305C-A82F-4031-9BB1-7FFB67BC89E1}" destId="{D19402A1-A1EF-4CAB-A3F2-FBEEA5705BEB}" srcOrd="0" destOrd="0" presId="urn:microsoft.com/office/officeart/2005/8/layout/StepDownProcess"/>
    <dgm:cxn modelId="{9419ABDF-E6F4-4113-9F59-067E48D07E72}" type="presParOf" srcId="{0742305C-A82F-4031-9BB1-7FFB67BC89E1}" destId="{AFF02091-28F7-4E5C-A73E-123FE33E5C78}" srcOrd="1" destOrd="0" presId="urn:microsoft.com/office/officeart/2005/8/layout/StepDownProcess"/>
    <dgm:cxn modelId="{3D7D4D10-7C9C-4A1A-839A-1508F4531D19}" type="presParOf" srcId="{0742305C-A82F-4031-9BB1-7FFB67BC89E1}" destId="{C77CCF29-B027-46B9-BB6C-F3C915F5642F}" srcOrd="2" destOrd="0" presId="urn:microsoft.com/office/officeart/2005/8/layout/StepDownProcess"/>
    <dgm:cxn modelId="{F3C7A6D6-6FE9-4C43-9619-3758B0D99B6D}" type="presParOf" srcId="{03FB40C2-4D41-4C71-8B93-C8D17C430D6F}" destId="{A1F5AB6C-2970-4516-912A-CE5A15AA0D12}" srcOrd="3" destOrd="0" presId="urn:microsoft.com/office/officeart/2005/8/layout/StepDownProcess"/>
    <dgm:cxn modelId="{5AB2021D-F946-4D6B-AF59-5AA09AA5EB7A}" type="presParOf" srcId="{03FB40C2-4D41-4C71-8B93-C8D17C430D6F}" destId="{7BFD1C2D-632E-48EF-992D-58CA85C0ACC5}" srcOrd="4" destOrd="0" presId="urn:microsoft.com/office/officeart/2005/8/layout/StepDownProcess"/>
    <dgm:cxn modelId="{35C4072A-CC0A-463C-937E-B7B6FBFEFA8C}" type="presParOf" srcId="{7BFD1C2D-632E-48EF-992D-58CA85C0ACC5}" destId="{CFCA29A9-3ADC-43DB-B141-849CF2E992B3}" srcOrd="0" destOrd="0" presId="urn:microsoft.com/office/officeart/2005/8/layout/StepDownProcess"/>
    <dgm:cxn modelId="{1974A370-E334-4473-83C9-48304DA1F0DD}" type="presParOf" srcId="{7BFD1C2D-632E-48EF-992D-58CA85C0ACC5}" destId="{6974623A-D22C-4C41-A732-5827EC5C858A}" srcOrd="1" destOrd="0" presId="urn:microsoft.com/office/officeart/2005/8/layout/StepDownProcess"/>
    <dgm:cxn modelId="{88953A07-29CE-4CBA-A1FB-E002EB8FD7EC}" type="presParOf" srcId="{7BFD1C2D-632E-48EF-992D-58CA85C0ACC5}" destId="{0C98D373-A26E-4A8B-8F6D-79858C4D7152}" srcOrd="2" destOrd="0" presId="urn:microsoft.com/office/officeart/2005/8/layout/StepDownProcess"/>
    <dgm:cxn modelId="{D95592F7-8257-4141-8594-382C1FA7313D}" type="presParOf" srcId="{03FB40C2-4D41-4C71-8B93-C8D17C430D6F}" destId="{ABB83396-AC95-4951-B861-A3305E0013DB}" srcOrd="5" destOrd="0" presId="urn:microsoft.com/office/officeart/2005/8/layout/StepDownProcess"/>
    <dgm:cxn modelId="{E797460F-81ED-48DA-88D2-4775CB30718B}" type="presParOf" srcId="{03FB40C2-4D41-4C71-8B93-C8D17C430D6F}" destId="{D106F078-169A-4FE3-913C-7D1CF89D33E9}" srcOrd="6" destOrd="0" presId="urn:microsoft.com/office/officeart/2005/8/layout/StepDownProcess"/>
    <dgm:cxn modelId="{302BA76A-1F76-4A30-B457-21602A41D26F}" type="presParOf" srcId="{D106F078-169A-4FE3-913C-7D1CF89D33E9}" destId="{F562B145-2B26-4C7F-9AD0-1F4646CD7BAB}" srcOrd="0" destOrd="0" presId="urn:microsoft.com/office/officeart/2005/8/layout/StepDownProcess"/>
    <dgm:cxn modelId="{3C99D4EA-358A-4241-BBD9-8DD4C30150BC}" type="presParOf" srcId="{D106F078-169A-4FE3-913C-7D1CF89D33E9}" destId="{2FD28367-58F4-44A8-84EC-E60C4090087B}" srcOrd="1" destOrd="0" presId="urn:microsoft.com/office/officeart/2005/8/layout/StepDownProcess"/>
    <dgm:cxn modelId="{20B1CD19-0DCD-46D8-8FC4-2D1536A1ACC1}" type="presParOf" srcId="{D106F078-169A-4FE3-913C-7D1CF89D33E9}" destId="{FBD77733-989B-4E2B-A4DC-808929B9FFEE}" srcOrd="2" destOrd="0" presId="urn:microsoft.com/office/officeart/2005/8/layout/StepDownProcess"/>
    <dgm:cxn modelId="{ECCB7753-FC92-4004-93F6-EB849BFDCBC4}" type="presParOf" srcId="{03FB40C2-4D41-4C71-8B93-C8D17C430D6F}" destId="{2B84A5E8-CF93-4EDA-AF77-DECB37661A55}" srcOrd="7" destOrd="0" presId="urn:microsoft.com/office/officeart/2005/8/layout/StepDownProcess"/>
    <dgm:cxn modelId="{FD743700-85B3-41A4-83D1-BE6086B09DF3}" type="presParOf" srcId="{03FB40C2-4D41-4C71-8B93-C8D17C430D6F}" destId="{1C6E3184-48D0-426E-8DBA-45082A1482C1}" srcOrd="8" destOrd="0" presId="urn:microsoft.com/office/officeart/2005/8/layout/StepDownProcess"/>
    <dgm:cxn modelId="{737F33F6-F136-42F9-8137-3EA6C3E1ED6C}" type="presParOf" srcId="{1C6E3184-48D0-426E-8DBA-45082A1482C1}" destId="{211E78BC-26DF-4421-A27E-A80E6A309606}"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A56804-B6DA-43F0-A672-6C77C6D57DCF}">
      <dsp:nvSpPr>
        <dsp:cNvPr id="0" name=""/>
        <dsp:cNvSpPr/>
      </dsp:nvSpPr>
      <dsp:spPr>
        <a:xfrm rot="5400000">
          <a:off x="1544989" y="774251"/>
          <a:ext cx="706399" cy="804211"/>
        </a:xfrm>
        <a:prstGeom prst="bentUpArrow">
          <a:avLst>
            <a:gd name="adj1" fmla="val 32840"/>
            <a:gd name="adj2" fmla="val 25000"/>
            <a:gd name="adj3" fmla="val 35780"/>
          </a:avLst>
        </a:prstGeom>
        <a:solidFill>
          <a:schemeClr val="dk2">
            <a:tint val="50000"/>
            <a:hueOff val="0"/>
            <a:satOff val="0"/>
            <a:lumOff val="0"/>
            <a:alphaOff val="0"/>
          </a:schemeClr>
        </a:solidFill>
        <a:ln w="34925" cap="flat" cmpd="sng" algn="in">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F875C7-8AA1-4902-AD46-EED740B1AA12}">
      <dsp:nvSpPr>
        <dsp:cNvPr id="0" name=""/>
        <dsp:cNvSpPr/>
      </dsp:nvSpPr>
      <dsp:spPr>
        <a:xfrm>
          <a:off x="1357836" y="29028"/>
          <a:ext cx="1189161" cy="756703"/>
        </a:xfrm>
        <a:prstGeom prst="roundRect">
          <a:avLst>
            <a:gd name="adj" fmla="val 16670"/>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Times New Roman" panose="02020603050405020304" pitchFamily="18" charset="0"/>
              <a:cs typeface="Times New Roman" panose="02020603050405020304" pitchFamily="18" charset="0"/>
            </a:rPr>
            <a:t>Data Collection</a:t>
          </a:r>
        </a:p>
      </dsp:txBody>
      <dsp:txXfrm>
        <a:off x="1394782" y="65974"/>
        <a:ext cx="1115269" cy="682811"/>
      </dsp:txXfrm>
    </dsp:sp>
    <dsp:sp modelId="{937ECD73-E654-4A2D-B8D1-5AE950EF6D6E}">
      <dsp:nvSpPr>
        <dsp:cNvPr id="0" name=""/>
        <dsp:cNvSpPr/>
      </dsp:nvSpPr>
      <dsp:spPr>
        <a:xfrm>
          <a:off x="2546998" y="70578"/>
          <a:ext cx="864882" cy="672761"/>
        </a:xfrm>
        <a:prstGeom prst="rect">
          <a:avLst/>
        </a:prstGeom>
        <a:noFill/>
        <a:ln>
          <a:noFill/>
        </a:ln>
        <a:effectLst/>
      </dsp:spPr>
      <dsp:style>
        <a:lnRef idx="0">
          <a:scrgbClr r="0" g="0" b="0"/>
        </a:lnRef>
        <a:fillRef idx="0">
          <a:scrgbClr r="0" g="0" b="0"/>
        </a:fillRef>
        <a:effectRef idx="0">
          <a:scrgbClr r="0" g="0" b="0"/>
        </a:effectRef>
        <a:fontRef idx="minor"/>
      </dsp:style>
    </dsp:sp>
    <dsp:sp modelId="{D19402A1-A1EF-4CAB-A3F2-FBEEA5705BEB}">
      <dsp:nvSpPr>
        <dsp:cNvPr id="0" name=""/>
        <dsp:cNvSpPr/>
      </dsp:nvSpPr>
      <dsp:spPr>
        <a:xfrm rot="5400000">
          <a:off x="2530930" y="1709282"/>
          <a:ext cx="706399" cy="804211"/>
        </a:xfrm>
        <a:prstGeom prst="bentUpArrow">
          <a:avLst>
            <a:gd name="adj1" fmla="val 32840"/>
            <a:gd name="adj2" fmla="val 25000"/>
            <a:gd name="adj3" fmla="val 35780"/>
          </a:avLst>
        </a:prstGeom>
        <a:solidFill>
          <a:schemeClr val="dk2">
            <a:tint val="50000"/>
            <a:hueOff val="0"/>
            <a:satOff val="0"/>
            <a:lumOff val="0"/>
            <a:alphaOff val="0"/>
          </a:schemeClr>
        </a:solidFill>
        <a:ln w="34925" cap="flat" cmpd="sng" algn="in">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F02091-28F7-4E5C-A73E-123FE33E5C78}">
      <dsp:nvSpPr>
        <dsp:cNvPr id="0" name=""/>
        <dsp:cNvSpPr/>
      </dsp:nvSpPr>
      <dsp:spPr>
        <a:xfrm>
          <a:off x="2343777" y="926224"/>
          <a:ext cx="1189161" cy="832374"/>
        </a:xfrm>
        <a:prstGeom prst="roundRect">
          <a:avLst>
            <a:gd name="adj" fmla="val 16670"/>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Times New Roman" panose="02020603050405020304" pitchFamily="18" charset="0"/>
              <a:cs typeface="Times New Roman" panose="02020603050405020304" pitchFamily="18" charset="0"/>
            </a:rPr>
            <a:t>Data Exploration</a:t>
          </a:r>
        </a:p>
      </dsp:txBody>
      <dsp:txXfrm>
        <a:off x="2384417" y="966864"/>
        <a:ext cx="1107881" cy="751094"/>
      </dsp:txXfrm>
    </dsp:sp>
    <dsp:sp modelId="{C77CCF29-B027-46B9-BB6C-F3C915F5642F}">
      <dsp:nvSpPr>
        <dsp:cNvPr id="0" name=""/>
        <dsp:cNvSpPr/>
      </dsp:nvSpPr>
      <dsp:spPr>
        <a:xfrm>
          <a:off x="3532939" y="1005609"/>
          <a:ext cx="864882" cy="672761"/>
        </a:xfrm>
        <a:prstGeom prst="rect">
          <a:avLst/>
        </a:prstGeom>
        <a:noFill/>
        <a:ln>
          <a:noFill/>
        </a:ln>
        <a:effectLst/>
      </dsp:spPr>
      <dsp:style>
        <a:lnRef idx="0">
          <a:scrgbClr r="0" g="0" b="0"/>
        </a:lnRef>
        <a:fillRef idx="0">
          <a:scrgbClr r="0" g="0" b="0"/>
        </a:fillRef>
        <a:effectRef idx="0">
          <a:scrgbClr r="0" g="0" b="0"/>
        </a:effectRef>
        <a:fontRef idx="minor"/>
      </dsp:style>
    </dsp:sp>
    <dsp:sp modelId="{CFCA29A9-3ADC-43DB-B141-849CF2E992B3}">
      <dsp:nvSpPr>
        <dsp:cNvPr id="0" name=""/>
        <dsp:cNvSpPr/>
      </dsp:nvSpPr>
      <dsp:spPr>
        <a:xfrm rot="5400000">
          <a:off x="3516872" y="2644313"/>
          <a:ext cx="706399" cy="804211"/>
        </a:xfrm>
        <a:prstGeom prst="bentUpArrow">
          <a:avLst>
            <a:gd name="adj1" fmla="val 32840"/>
            <a:gd name="adj2" fmla="val 25000"/>
            <a:gd name="adj3" fmla="val 35780"/>
          </a:avLst>
        </a:prstGeom>
        <a:solidFill>
          <a:schemeClr val="dk2">
            <a:tint val="50000"/>
            <a:hueOff val="0"/>
            <a:satOff val="0"/>
            <a:lumOff val="0"/>
            <a:alphaOff val="0"/>
          </a:schemeClr>
        </a:solidFill>
        <a:ln w="34925" cap="flat" cmpd="sng" algn="in">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74623A-D22C-4C41-A732-5827EC5C858A}">
      <dsp:nvSpPr>
        <dsp:cNvPr id="0" name=""/>
        <dsp:cNvSpPr/>
      </dsp:nvSpPr>
      <dsp:spPr>
        <a:xfrm>
          <a:off x="3329719" y="1861255"/>
          <a:ext cx="1189161" cy="832374"/>
        </a:xfrm>
        <a:prstGeom prst="roundRect">
          <a:avLst>
            <a:gd name="adj" fmla="val 16670"/>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Times New Roman" panose="02020603050405020304" pitchFamily="18" charset="0"/>
              <a:cs typeface="Times New Roman" panose="02020603050405020304" pitchFamily="18" charset="0"/>
            </a:rPr>
            <a:t>Feature Selection</a:t>
          </a:r>
          <a:endParaRPr lang="en-US" sz="1500" kern="1200" dirty="0"/>
        </a:p>
      </dsp:txBody>
      <dsp:txXfrm>
        <a:off x="3370359" y="1901895"/>
        <a:ext cx="1107881" cy="751094"/>
      </dsp:txXfrm>
    </dsp:sp>
    <dsp:sp modelId="{0C98D373-A26E-4A8B-8F6D-79858C4D7152}">
      <dsp:nvSpPr>
        <dsp:cNvPr id="0" name=""/>
        <dsp:cNvSpPr/>
      </dsp:nvSpPr>
      <dsp:spPr>
        <a:xfrm>
          <a:off x="4518880" y="1940641"/>
          <a:ext cx="864882" cy="672761"/>
        </a:xfrm>
        <a:prstGeom prst="rect">
          <a:avLst/>
        </a:prstGeom>
        <a:noFill/>
        <a:ln>
          <a:noFill/>
        </a:ln>
        <a:effectLst/>
      </dsp:spPr>
      <dsp:style>
        <a:lnRef idx="0">
          <a:scrgbClr r="0" g="0" b="0"/>
        </a:lnRef>
        <a:fillRef idx="0">
          <a:scrgbClr r="0" g="0" b="0"/>
        </a:fillRef>
        <a:effectRef idx="0">
          <a:scrgbClr r="0" g="0" b="0"/>
        </a:effectRef>
        <a:fontRef idx="minor"/>
      </dsp:style>
    </dsp:sp>
    <dsp:sp modelId="{F562B145-2B26-4C7F-9AD0-1F4646CD7BAB}">
      <dsp:nvSpPr>
        <dsp:cNvPr id="0" name=""/>
        <dsp:cNvSpPr/>
      </dsp:nvSpPr>
      <dsp:spPr>
        <a:xfrm rot="5400000">
          <a:off x="4502813" y="3579345"/>
          <a:ext cx="706399" cy="804211"/>
        </a:xfrm>
        <a:prstGeom prst="bentUpArrow">
          <a:avLst>
            <a:gd name="adj1" fmla="val 32840"/>
            <a:gd name="adj2" fmla="val 25000"/>
            <a:gd name="adj3" fmla="val 35780"/>
          </a:avLst>
        </a:prstGeom>
        <a:solidFill>
          <a:schemeClr val="dk2">
            <a:tint val="50000"/>
            <a:hueOff val="0"/>
            <a:satOff val="0"/>
            <a:lumOff val="0"/>
            <a:alphaOff val="0"/>
          </a:schemeClr>
        </a:solidFill>
        <a:ln w="34925" cap="flat" cmpd="sng" algn="in">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D28367-58F4-44A8-84EC-E60C4090087B}">
      <dsp:nvSpPr>
        <dsp:cNvPr id="0" name=""/>
        <dsp:cNvSpPr/>
      </dsp:nvSpPr>
      <dsp:spPr>
        <a:xfrm>
          <a:off x="4315660" y="2796286"/>
          <a:ext cx="1189161" cy="832374"/>
        </a:xfrm>
        <a:prstGeom prst="roundRect">
          <a:avLst>
            <a:gd name="adj" fmla="val 16670"/>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latin typeface="Times New Roman" panose="02020603050405020304" pitchFamily="18" charset="0"/>
              <a:cs typeface="Times New Roman" panose="02020603050405020304" pitchFamily="18" charset="0"/>
            </a:rPr>
            <a:t>Build Models</a:t>
          </a:r>
        </a:p>
      </dsp:txBody>
      <dsp:txXfrm>
        <a:off x="4356300" y="2836926"/>
        <a:ext cx="1107881" cy="751094"/>
      </dsp:txXfrm>
    </dsp:sp>
    <dsp:sp modelId="{FBD77733-989B-4E2B-A4DC-808929B9FFEE}">
      <dsp:nvSpPr>
        <dsp:cNvPr id="0" name=""/>
        <dsp:cNvSpPr/>
      </dsp:nvSpPr>
      <dsp:spPr>
        <a:xfrm>
          <a:off x="5504822" y="2875672"/>
          <a:ext cx="864882" cy="672761"/>
        </a:xfrm>
        <a:prstGeom prst="rect">
          <a:avLst/>
        </a:prstGeom>
        <a:noFill/>
        <a:ln>
          <a:noFill/>
        </a:ln>
        <a:effectLst/>
      </dsp:spPr>
      <dsp:style>
        <a:lnRef idx="0">
          <a:scrgbClr r="0" g="0" b="0"/>
        </a:lnRef>
        <a:fillRef idx="0">
          <a:scrgbClr r="0" g="0" b="0"/>
        </a:fillRef>
        <a:effectRef idx="0">
          <a:scrgbClr r="0" g="0" b="0"/>
        </a:effectRef>
        <a:fontRef idx="minor"/>
      </dsp:style>
    </dsp:sp>
    <dsp:sp modelId="{211E78BC-26DF-4421-A27E-A80E6A309606}">
      <dsp:nvSpPr>
        <dsp:cNvPr id="0" name=""/>
        <dsp:cNvSpPr/>
      </dsp:nvSpPr>
      <dsp:spPr>
        <a:xfrm>
          <a:off x="5301601" y="3731318"/>
          <a:ext cx="1189161" cy="832374"/>
        </a:xfrm>
        <a:prstGeom prst="roundRect">
          <a:avLst>
            <a:gd name="adj" fmla="val 16670"/>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latin typeface="Times New Roman" panose="02020603050405020304" pitchFamily="18" charset="0"/>
              <a:cs typeface="Times New Roman" panose="02020603050405020304" pitchFamily="18" charset="0"/>
            </a:rPr>
            <a:t>Summary and Conclusion</a:t>
          </a:r>
        </a:p>
      </dsp:txBody>
      <dsp:txXfrm>
        <a:off x="5342241" y="3771958"/>
        <a:ext cx="1107881" cy="751094"/>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FBAC110-908E-4E2F-BBF2-79A09E6C2900}" type="datetimeFigureOut">
              <a:rPr lang="en-US" smtClean="0"/>
              <a:t>6/4/2020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9FD8110-0B4A-47A7-B00B-876BC4051BA3}"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04242191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BAC110-908E-4E2F-BBF2-79A09E6C2900}"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D8110-0B4A-47A7-B00B-876BC4051BA3}" type="slidenum">
              <a:rPr lang="en-US" smtClean="0"/>
              <a:t>‹#›</a:t>
            </a:fld>
            <a:endParaRPr lang="en-US"/>
          </a:p>
        </p:txBody>
      </p:sp>
    </p:spTree>
    <p:extLst>
      <p:ext uri="{BB962C8B-B14F-4D97-AF65-F5344CB8AC3E}">
        <p14:creationId xmlns:p14="http://schemas.microsoft.com/office/powerpoint/2010/main" val="2619431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BAC110-908E-4E2F-BBF2-79A09E6C2900}"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D8110-0B4A-47A7-B00B-876BC4051BA3}" type="slidenum">
              <a:rPr lang="en-US" smtClean="0"/>
              <a:t>‹#›</a:t>
            </a:fld>
            <a:endParaRPr lang="en-US"/>
          </a:p>
        </p:txBody>
      </p:sp>
    </p:spTree>
    <p:extLst>
      <p:ext uri="{BB962C8B-B14F-4D97-AF65-F5344CB8AC3E}">
        <p14:creationId xmlns:p14="http://schemas.microsoft.com/office/powerpoint/2010/main" val="2133421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BAC110-908E-4E2F-BBF2-79A09E6C2900}" type="datetimeFigureOut">
              <a:rPr lang="en-US" smtClean="0"/>
              <a:t>6/4/2020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D8110-0B4A-47A7-B00B-876BC4051BA3}" type="slidenum">
              <a:rPr lang="en-US" smtClean="0"/>
              <a:t>‹#›</a:t>
            </a:fld>
            <a:endParaRPr lang="en-US"/>
          </a:p>
        </p:txBody>
      </p:sp>
    </p:spTree>
    <p:extLst>
      <p:ext uri="{BB962C8B-B14F-4D97-AF65-F5344CB8AC3E}">
        <p14:creationId xmlns:p14="http://schemas.microsoft.com/office/powerpoint/2010/main" val="1127375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FBAC110-908E-4E2F-BBF2-79A09E6C2900}" type="datetimeFigureOut">
              <a:rPr lang="en-US" smtClean="0"/>
              <a:t>6/4/2020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9FD8110-0B4A-47A7-B00B-876BC4051BA3}"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14766999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BAC110-908E-4E2F-BBF2-79A09E6C2900}" type="datetimeFigureOut">
              <a:rPr lang="en-US" smtClean="0"/>
              <a:t>6/4/2020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FD8110-0B4A-47A7-B00B-876BC4051BA3}" type="slidenum">
              <a:rPr lang="en-US" smtClean="0"/>
              <a:t>‹#›</a:t>
            </a:fld>
            <a:endParaRPr lang="en-US"/>
          </a:p>
        </p:txBody>
      </p:sp>
    </p:spTree>
    <p:extLst>
      <p:ext uri="{BB962C8B-B14F-4D97-AF65-F5344CB8AC3E}">
        <p14:creationId xmlns:p14="http://schemas.microsoft.com/office/powerpoint/2010/main" val="3910014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BAC110-908E-4E2F-BBF2-79A09E6C2900}" type="datetimeFigureOut">
              <a:rPr lang="en-US" smtClean="0"/>
              <a:t>6/4/2020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FD8110-0B4A-47A7-B00B-876BC4051BA3}" type="slidenum">
              <a:rPr lang="en-US" smtClean="0"/>
              <a:t>‹#›</a:t>
            </a:fld>
            <a:endParaRPr lang="en-US"/>
          </a:p>
        </p:txBody>
      </p:sp>
    </p:spTree>
    <p:extLst>
      <p:ext uri="{BB962C8B-B14F-4D97-AF65-F5344CB8AC3E}">
        <p14:creationId xmlns:p14="http://schemas.microsoft.com/office/powerpoint/2010/main" val="4165697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BAC110-908E-4E2F-BBF2-79A09E6C2900}" type="datetimeFigureOut">
              <a:rPr lang="en-US" smtClean="0"/>
              <a:t>6/4/2020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FD8110-0B4A-47A7-B00B-876BC4051BA3}" type="slidenum">
              <a:rPr lang="en-US" smtClean="0"/>
              <a:t>‹#›</a:t>
            </a:fld>
            <a:endParaRPr lang="en-US"/>
          </a:p>
        </p:txBody>
      </p:sp>
    </p:spTree>
    <p:extLst>
      <p:ext uri="{BB962C8B-B14F-4D97-AF65-F5344CB8AC3E}">
        <p14:creationId xmlns:p14="http://schemas.microsoft.com/office/powerpoint/2010/main" val="2926589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BAC110-908E-4E2F-BBF2-79A09E6C2900}" type="datetimeFigureOut">
              <a:rPr lang="en-US" smtClean="0"/>
              <a:t>6/4/2020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FD8110-0B4A-47A7-B00B-876BC4051BA3}" type="slidenum">
              <a:rPr lang="en-US" smtClean="0"/>
              <a:t>‹#›</a:t>
            </a:fld>
            <a:endParaRPr lang="en-US"/>
          </a:p>
        </p:txBody>
      </p:sp>
    </p:spTree>
    <p:extLst>
      <p:ext uri="{BB962C8B-B14F-4D97-AF65-F5344CB8AC3E}">
        <p14:creationId xmlns:p14="http://schemas.microsoft.com/office/powerpoint/2010/main" val="597458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FBAC110-908E-4E2F-BBF2-79A09E6C2900}" type="datetimeFigureOut">
              <a:rPr lang="en-US" smtClean="0"/>
              <a:t>6/4/2020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9FD8110-0B4A-47A7-B00B-876BC4051BA3}"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0598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FBAC110-908E-4E2F-BBF2-79A09E6C2900}" type="datetimeFigureOut">
              <a:rPr lang="en-US" smtClean="0"/>
              <a:t>6/4/2020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9FD8110-0B4A-47A7-B00B-876BC4051BA3}"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81653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FBAC110-908E-4E2F-BBF2-79A09E6C2900}" type="datetimeFigureOut">
              <a:rPr lang="en-US" smtClean="0"/>
              <a:t>6/4/2020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9FD8110-0B4A-47A7-B00B-876BC4051BA3}"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10542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figure-eight.com/data-for-everyon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B85D0-9226-4EFC-90B4-06FD881B1F6C}"/>
              </a:ext>
            </a:extLst>
          </p:cNvPr>
          <p:cNvSpPr>
            <a:spLocks noGrp="1"/>
          </p:cNvSpPr>
          <p:nvPr>
            <p:ph type="ctrTitle"/>
          </p:nvPr>
        </p:nvSpPr>
        <p:spPr/>
        <p:txBody>
          <a:bodyPr/>
          <a:lstStyle/>
          <a:p>
            <a:r>
              <a:rPr lang="en-US" dirty="0"/>
              <a:t>Image Descriptions</a:t>
            </a:r>
          </a:p>
        </p:txBody>
      </p:sp>
      <p:sp>
        <p:nvSpPr>
          <p:cNvPr id="3" name="Subtitle 2">
            <a:extLst>
              <a:ext uri="{FF2B5EF4-FFF2-40B4-BE49-F238E27FC236}">
                <a16:creationId xmlns:a16="http://schemas.microsoft.com/office/drawing/2014/main" id="{7B79A78E-8365-4E7B-8E29-6DA6DAF2F112}"/>
              </a:ext>
            </a:extLst>
          </p:cNvPr>
          <p:cNvSpPr>
            <a:spLocks noGrp="1"/>
          </p:cNvSpPr>
          <p:nvPr>
            <p:ph type="subTitle" idx="1"/>
          </p:nvPr>
        </p:nvSpPr>
        <p:spPr/>
        <p:txBody>
          <a:bodyPr>
            <a:normAutofit/>
          </a:bodyPr>
          <a:lstStyle/>
          <a:p>
            <a:r>
              <a:rPr lang="en-US" dirty="0"/>
              <a:t>David Kwon-Han Lam</a:t>
            </a:r>
          </a:p>
          <a:p>
            <a:r>
              <a:rPr lang="en-US" dirty="0"/>
              <a:t>CKME 136</a:t>
            </a:r>
          </a:p>
        </p:txBody>
      </p:sp>
    </p:spTree>
    <p:extLst>
      <p:ext uri="{BB962C8B-B14F-4D97-AF65-F5344CB8AC3E}">
        <p14:creationId xmlns:p14="http://schemas.microsoft.com/office/powerpoint/2010/main" val="1609022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07B92-CEB6-4BBE-8436-AD5DCD279DCD}"/>
              </a:ext>
            </a:extLst>
          </p:cNvPr>
          <p:cNvSpPr>
            <a:spLocks noGrp="1"/>
          </p:cNvSpPr>
          <p:nvPr>
            <p:ph type="title"/>
          </p:nvPr>
        </p:nvSpPr>
        <p:spPr/>
        <p:txBody>
          <a:bodyPr/>
          <a:lstStyle/>
          <a:p>
            <a:r>
              <a:rPr lang="en-US" dirty="0"/>
              <a:t>Naïve Bayes Model</a:t>
            </a:r>
          </a:p>
        </p:txBody>
      </p:sp>
      <p:pic>
        <p:nvPicPr>
          <p:cNvPr id="4" name="Picture 3">
            <a:extLst>
              <a:ext uri="{FF2B5EF4-FFF2-40B4-BE49-F238E27FC236}">
                <a16:creationId xmlns:a16="http://schemas.microsoft.com/office/drawing/2014/main" id="{A2136936-4465-4B60-A54B-C635393965BF}"/>
              </a:ext>
            </a:extLst>
          </p:cNvPr>
          <p:cNvPicPr>
            <a:picLocks noChangeAspect="1"/>
          </p:cNvPicPr>
          <p:nvPr/>
        </p:nvPicPr>
        <p:blipFill>
          <a:blip r:embed="rId2"/>
          <a:stretch>
            <a:fillRect/>
          </a:stretch>
        </p:blipFill>
        <p:spPr>
          <a:xfrm>
            <a:off x="1604962" y="1590675"/>
            <a:ext cx="8982075" cy="3676650"/>
          </a:xfrm>
          <a:prstGeom prst="rect">
            <a:avLst/>
          </a:prstGeom>
        </p:spPr>
      </p:pic>
    </p:spTree>
    <p:extLst>
      <p:ext uri="{BB962C8B-B14F-4D97-AF65-F5344CB8AC3E}">
        <p14:creationId xmlns:p14="http://schemas.microsoft.com/office/powerpoint/2010/main" val="1914384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196E2-2B7D-4C0F-86A5-4F324CD3C545}"/>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3719162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F0FE7-5D0E-4416-A282-E1F8C679E644}"/>
              </a:ext>
            </a:extLst>
          </p:cNvPr>
          <p:cNvSpPr>
            <a:spLocks noGrp="1"/>
          </p:cNvSpPr>
          <p:nvPr>
            <p:ph type="title"/>
          </p:nvPr>
        </p:nvSpPr>
        <p:spPr/>
        <p:txBody>
          <a:bodyPr/>
          <a:lstStyle/>
          <a:p>
            <a:r>
              <a:rPr lang="en-US" dirty="0"/>
              <a:t>Work Cited</a:t>
            </a:r>
          </a:p>
        </p:txBody>
      </p:sp>
      <p:sp>
        <p:nvSpPr>
          <p:cNvPr id="3" name="Content Placeholder 2">
            <a:extLst>
              <a:ext uri="{FF2B5EF4-FFF2-40B4-BE49-F238E27FC236}">
                <a16:creationId xmlns:a16="http://schemas.microsoft.com/office/drawing/2014/main" id="{A08DAE6D-3BAF-4F7B-8C78-10AB8FC0CB39}"/>
              </a:ext>
            </a:extLst>
          </p:cNvPr>
          <p:cNvSpPr>
            <a:spLocks noGrp="1"/>
          </p:cNvSpPr>
          <p:nvPr>
            <p:ph idx="1"/>
          </p:nvPr>
        </p:nvSpPr>
        <p:spPr/>
        <p:txBody>
          <a:bodyPr>
            <a:normAutofit fontScale="70000" lnSpcReduction="20000"/>
          </a:bodyPr>
          <a:lstStyle/>
          <a:p>
            <a:r>
              <a:rPr lang="en-US" dirty="0" err="1"/>
              <a:t>Vedantam</a:t>
            </a:r>
            <a:r>
              <a:rPr lang="en-US" dirty="0"/>
              <a:t>, R., Lawrence </a:t>
            </a:r>
            <a:r>
              <a:rPr lang="en-US" dirty="0" err="1"/>
              <a:t>Zitnick</a:t>
            </a:r>
            <a:r>
              <a:rPr lang="en-US" dirty="0"/>
              <a:t>, C., &amp; Parikh, D. (2015). Cider: Consensus-based image description evaluation. In Proceedings of the IEEE conference on computer vision and pattern recognition (pp. 4566-4575).</a:t>
            </a:r>
          </a:p>
          <a:p>
            <a:r>
              <a:rPr lang="en-US" dirty="0" err="1"/>
              <a:t>Hodosh</a:t>
            </a:r>
            <a:r>
              <a:rPr lang="en-US" dirty="0"/>
              <a:t>, M., Young, P., &amp; </a:t>
            </a:r>
            <a:r>
              <a:rPr lang="en-US" dirty="0" err="1"/>
              <a:t>Hockenmaier</a:t>
            </a:r>
            <a:r>
              <a:rPr lang="en-US" dirty="0"/>
              <a:t>, J. (2013). Framing image description as a ranking task: Data, models, and evaluation metrics. Journal of Artificial Intelligence Research, 47, 853-899.</a:t>
            </a:r>
          </a:p>
          <a:p>
            <a:r>
              <a:rPr lang="en-US" dirty="0" err="1"/>
              <a:t>Lebret</a:t>
            </a:r>
            <a:r>
              <a:rPr lang="en-US" dirty="0"/>
              <a:t>, R., Pinheiro, P. O., &amp; </a:t>
            </a:r>
            <a:r>
              <a:rPr lang="en-US" dirty="0" err="1"/>
              <a:t>Collobert</a:t>
            </a:r>
            <a:r>
              <a:rPr lang="en-US" dirty="0"/>
              <a:t>, R. (2014). Simple image description generator via a linear phrase-based approach. </a:t>
            </a:r>
            <a:r>
              <a:rPr lang="en-US" dirty="0" err="1"/>
              <a:t>arXiv</a:t>
            </a:r>
            <a:r>
              <a:rPr lang="en-US" dirty="0"/>
              <a:t> preprint arXiv:1412.8419.</a:t>
            </a:r>
          </a:p>
          <a:p>
            <a:r>
              <a:rPr lang="en-US" dirty="0"/>
              <a:t>Elliott, D., &amp; Keller, F. (2014, June). Comparing automatic evaluation measures for image description. In Proceedings of the 52nd Annual Meeting of the Association for Computational Linguistics (Volume 2: Short Papers) (pp. 452-457).</a:t>
            </a:r>
          </a:p>
          <a:p>
            <a:r>
              <a:rPr lang="en-US" dirty="0"/>
              <a:t>“Data For Everyone.” Figure Eight, www.figure-eight.com/data-for-everyone/.</a:t>
            </a:r>
          </a:p>
          <a:p>
            <a:r>
              <a:rPr lang="en-US" dirty="0"/>
              <a:t>“Glossary of Terms.” Figure Eight Success Center, success.figure-eight.com/</a:t>
            </a:r>
            <a:r>
              <a:rPr lang="en-US" dirty="0" err="1"/>
              <a:t>hc</a:t>
            </a:r>
            <a:r>
              <a:rPr lang="en-US" dirty="0"/>
              <a:t>/</a:t>
            </a:r>
            <a:r>
              <a:rPr lang="en-US" dirty="0" err="1"/>
              <a:t>en</a:t>
            </a:r>
            <a:r>
              <a:rPr lang="en-US" dirty="0"/>
              <a:t>-us/articles/202703305-Glossary-of-Terms.</a:t>
            </a:r>
          </a:p>
          <a:p>
            <a:r>
              <a:rPr lang="en-US" dirty="0"/>
              <a:t>“Image Descriptions - Dataset by Crowdflower.” </a:t>
            </a:r>
            <a:r>
              <a:rPr lang="en-US" dirty="0" err="1"/>
              <a:t>Data.world</a:t>
            </a:r>
            <a:r>
              <a:rPr lang="en-US" dirty="0"/>
              <a:t>, 21 Nov. 2016, </a:t>
            </a:r>
            <a:r>
              <a:rPr lang="en-US" dirty="0" err="1"/>
              <a:t>data.world</a:t>
            </a:r>
            <a:r>
              <a:rPr lang="en-US" dirty="0"/>
              <a:t>/crowdflower/image-descriptions/workspace/data-dictionary.</a:t>
            </a:r>
          </a:p>
          <a:p>
            <a:r>
              <a:rPr lang="en-US" i="1" dirty="0"/>
              <a:t>Naive Bayes classification using </a:t>
            </a:r>
            <a:r>
              <a:rPr lang="en-US" i="1" dirty="0" err="1"/>
              <a:t>scikit</a:t>
            </a:r>
            <a:r>
              <a:rPr lang="en-US" i="1" dirty="0"/>
              <a:t>-learn</a:t>
            </a:r>
            <a:r>
              <a:rPr lang="en-US" dirty="0"/>
              <a:t>. (n.d.). </a:t>
            </a:r>
            <a:r>
              <a:rPr lang="en-US" dirty="0" err="1"/>
              <a:t>DataCamp</a:t>
            </a:r>
            <a:r>
              <a:rPr lang="en-US" dirty="0"/>
              <a:t> Community. https://www.datacamp.com/community/tutorials/naive-bayes-scikit-learn</a:t>
            </a:r>
          </a:p>
          <a:p>
            <a:endParaRPr lang="en-US" dirty="0"/>
          </a:p>
          <a:p>
            <a:endParaRPr lang="en-US" dirty="0"/>
          </a:p>
        </p:txBody>
      </p:sp>
    </p:spTree>
    <p:extLst>
      <p:ext uri="{BB962C8B-B14F-4D97-AF65-F5344CB8AC3E}">
        <p14:creationId xmlns:p14="http://schemas.microsoft.com/office/powerpoint/2010/main" val="3494604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A734-D63A-4550-89F9-75ACA09CDB17}"/>
              </a:ext>
            </a:extLst>
          </p:cNvPr>
          <p:cNvSpPr>
            <a:spLocks noGrp="1"/>
          </p:cNvSpPr>
          <p:nvPr>
            <p:ph type="title"/>
          </p:nvPr>
        </p:nvSpPr>
        <p:spPr/>
        <p:txBody>
          <a:bodyPr/>
          <a:lstStyle/>
          <a:p>
            <a:r>
              <a:rPr lang="en-US" dirty="0"/>
              <a:t>Intro </a:t>
            </a:r>
          </a:p>
        </p:txBody>
      </p:sp>
      <p:sp>
        <p:nvSpPr>
          <p:cNvPr id="3" name="Content Placeholder 2">
            <a:extLst>
              <a:ext uri="{FF2B5EF4-FFF2-40B4-BE49-F238E27FC236}">
                <a16:creationId xmlns:a16="http://schemas.microsoft.com/office/drawing/2014/main" id="{A516CC1B-21B7-4289-A7D1-CEFFBA304A83}"/>
              </a:ext>
            </a:extLst>
          </p:cNvPr>
          <p:cNvSpPr>
            <a:spLocks noGrp="1"/>
          </p:cNvSpPr>
          <p:nvPr>
            <p:ph idx="1"/>
          </p:nvPr>
        </p:nvSpPr>
        <p:spPr/>
        <p:txBody>
          <a:bodyPr/>
          <a:lstStyle/>
          <a:p>
            <a:r>
              <a:rPr lang="en-US" dirty="0"/>
              <a:t>The image descriptions data set can be obtained from the website </a:t>
            </a:r>
            <a:r>
              <a:rPr lang="en-US" u="sng" dirty="0">
                <a:hlinkClick r:id="rId2"/>
              </a:rPr>
              <a:t>https://www.figure-eight.com/data-for-everyone/</a:t>
            </a:r>
            <a:r>
              <a:rPr lang="en-US" dirty="0"/>
              <a:t>. </a:t>
            </a:r>
          </a:p>
          <a:p>
            <a:endParaRPr lang="en-US" dirty="0"/>
          </a:p>
          <a:p>
            <a:r>
              <a:rPr lang="en-US" dirty="0"/>
              <a:t>This dataset consists of a set of images, matched words, and a confidence score for each matched pair. Contributors were shown pictures and words and ask to determine whether if the two pairs are relevant to each other. If they match, they are given a score. The confidence score shows how likely the contributor matched the image with the word.</a:t>
            </a:r>
          </a:p>
          <a:p>
            <a:endParaRPr lang="en-US" dirty="0"/>
          </a:p>
          <a:p>
            <a:endParaRPr lang="en-US" dirty="0"/>
          </a:p>
        </p:txBody>
      </p:sp>
    </p:spTree>
    <p:extLst>
      <p:ext uri="{BB962C8B-B14F-4D97-AF65-F5344CB8AC3E}">
        <p14:creationId xmlns:p14="http://schemas.microsoft.com/office/powerpoint/2010/main" val="229957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441FF-27D0-42E4-9F3D-2AADFE41E6AE}"/>
              </a:ext>
            </a:extLst>
          </p:cNvPr>
          <p:cNvSpPr>
            <a:spLocks noGrp="1"/>
          </p:cNvSpPr>
          <p:nvPr>
            <p:ph type="title"/>
          </p:nvPr>
        </p:nvSpPr>
        <p:spPr/>
        <p:txBody>
          <a:bodyPr/>
          <a:lstStyle/>
          <a:p>
            <a:r>
              <a:rPr lang="en-US" dirty="0"/>
              <a:t>Intro Context</a:t>
            </a:r>
          </a:p>
        </p:txBody>
      </p:sp>
      <p:sp>
        <p:nvSpPr>
          <p:cNvPr id="3" name="Content Placeholder 2">
            <a:extLst>
              <a:ext uri="{FF2B5EF4-FFF2-40B4-BE49-F238E27FC236}">
                <a16:creationId xmlns:a16="http://schemas.microsoft.com/office/drawing/2014/main" id="{361BEF23-341E-49DA-B187-F31DF374F649}"/>
              </a:ext>
            </a:extLst>
          </p:cNvPr>
          <p:cNvSpPr>
            <a:spLocks noGrp="1"/>
          </p:cNvSpPr>
          <p:nvPr>
            <p:ph idx="1"/>
          </p:nvPr>
        </p:nvSpPr>
        <p:spPr/>
        <p:txBody>
          <a:bodyPr/>
          <a:lstStyle/>
          <a:p>
            <a:r>
              <a:rPr lang="en-US" dirty="0"/>
              <a:t>My goal from using this data set is to create a classification algorithm that would be able to predict the best word and image combination. By perfecting the algorithm, we can successfully predict what most of the general public uses to describe images. </a:t>
            </a:r>
          </a:p>
          <a:p>
            <a:endParaRPr lang="en-US" dirty="0"/>
          </a:p>
        </p:txBody>
      </p:sp>
    </p:spTree>
    <p:extLst>
      <p:ext uri="{BB962C8B-B14F-4D97-AF65-F5344CB8AC3E}">
        <p14:creationId xmlns:p14="http://schemas.microsoft.com/office/powerpoint/2010/main" val="3560547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926DD-5B72-4E06-8DB4-0432240AFA48}"/>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AE90C432-25AB-447E-96D7-75AB080656E0}"/>
              </a:ext>
            </a:extLst>
          </p:cNvPr>
          <p:cNvSpPr>
            <a:spLocks noGrp="1"/>
          </p:cNvSpPr>
          <p:nvPr>
            <p:ph idx="1"/>
          </p:nvPr>
        </p:nvSpPr>
        <p:spPr/>
        <p:txBody>
          <a:bodyPr/>
          <a:lstStyle/>
          <a:p>
            <a:r>
              <a:rPr lang="en-US" u="sng" dirty="0" err="1"/>
              <a:t>CIDEr</a:t>
            </a:r>
            <a:r>
              <a:rPr lang="en-US" u="sng" dirty="0"/>
              <a:t>: Consensus-Based Image Description Evaluation</a:t>
            </a:r>
          </a:p>
          <a:p>
            <a:endParaRPr lang="en-US" u="sng" dirty="0"/>
          </a:p>
          <a:p>
            <a:r>
              <a:rPr lang="en-US" u="sng" dirty="0"/>
              <a:t>Framing Image Description as a Ranking Task: Data, Models and Evaluation Metrics (Extended Abstract)</a:t>
            </a:r>
            <a:endParaRPr lang="en-US" dirty="0"/>
          </a:p>
          <a:p>
            <a:endParaRPr lang="en-US" dirty="0"/>
          </a:p>
          <a:p>
            <a:r>
              <a:rPr lang="en-US" u="sng" dirty="0"/>
              <a:t>Simple Image Description Generator Via A Linear Phrase-Based Model</a:t>
            </a:r>
          </a:p>
          <a:p>
            <a:endParaRPr lang="en-US" u="sng" dirty="0"/>
          </a:p>
          <a:p>
            <a:r>
              <a:rPr lang="en-US" u="sng" dirty="0"/>
              <a:t>Comparing Automatic Evaluation Measures for Image Description</a:t>
            </a:r>
          </a:p>
          <a:p>
            <a:endParaRPr lang="en-US" dirty="0"/>
          </a:p>
        </p:txBody>
      </p:sp>
    </p:spTree>
    <p:extLst>
      <p:ext uri="{BB962C8B-B14F-4D97-AF65-F5344CB8AC3E}">
        <p14:creationId xmlns:p14="http://schemas.microsoft.com/office/powerpoint/2010/main" val="206284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A968E-F274-41AC-B76D-44511A7A731D}"/>
              </a:ext>
            </a:extLst>
          </p:cNvPr>
          <p:cNvSpPr>
            <a:spLocks noGrp="1"/>
          </p:cNvSpPr>
          <p:nvPr>
            <p:ph type="title"/>
          </p:nvPr>
        </p:nvSpPr>
        <p:spPr/>
        <p:txBody>
          <a:bodyPr/>
          <a:lstStyle/>
          <a:p>
            <a:r>
              <a:rPr lang="en-US" dirty="0"/>
              <a:t>Data Set</a:t>
            </a:r>
          </a:p>
        </p:txBody>
      </p:sp>
      <p:pic>
        <p:nvPicPr>
          <p:cNvPr id="5" name="Content Placeholder 4">
            <a:extLst>
              <a:ext uri="{FF2B5EF4-FFF2-40B4-BE49-F238E27FC236}">
                <a16:creationId xmlns:a16="http://schemas.microsoft.com/office/drawing/2014/main" id="{56E33252-2317-4943-A8AD-E9D503046EAE}"/>
              </a:ext>
            </a:extLst>
          </p:cNvPr>
          <p:cNvPicPr>
            <a:picLocks noGrp="1" noChangeAspect="1"/>
          </p:cNvPicPr>
          <p:nvPr>
            <p:ph idx="1"/>
          </p:nvPr>
        </p:nvPicPr>
        <p:blipFill>
          <a:blip r:embed="rId2"/>
          <a:stretch>
            <a:fillRect/>
          </a:stretch>
        </p:blipFill>
        <p:spPr>
          <a:xfrm>
            <a:off x="2194561" y="1360516"/>
            <a:ext cx="7427741" cy="5101356"/>
          </a:xfrm>
          <a:prstGeom prst="rect">
            <a:avLst/>
          </a:prstGeom>
        </p:spPr>
      </p:pic>
    </p:spTree>
    <p:extLst>
      <p:ext uri="{BB962C8B-B14F-4D97-AF65-F5344CB8AC3E}">
        <p14:creationId xmlns:p14="http://schemas.microsoft.com/office/powerpoint/2010/main" val="3464730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E41D1-9180-4119-B00D-C9711382992E}"/>
              </a:ext>
            </a:extLst>
          </p:cNvPr>
          <p:cNvSpPr>
            <a:spLocks noGrp="1"/>
          </p:cNvSpPr>
          <p:nvPr>
            <p:ph type="title"/>
          </p:nvPr>
        </p:nvSpPr>
        <p:spPr/>
        <p:txBody>
          <a:bodyPr/>
          <a:lstStyle/>
          <a:p>
            <a:r>
              <a:rPr lang="en-US" dirty="0"/>
              <a:t>Data Set</a:t>
            </a:r>
          </a:p>
        </p:txBody>
      </p:sp>
      <p:pic>
        <p:nvPicPr>
          <p:cNvPr id="4" name="Content Placeholder 3">
            <a:extLst>
              <a:ext uri="{FF2B5EF4-FFF2-40B4-BE49-F238E27FC236}">
                <a16:creationId xmlns:a16="http://schemas.microsoft.com/office/drawing/2014/main" id="{25519A01-2418-4DA0-A07C-AE13F5212368}"/>
              </a:ext>
            </a:extLst>
          </p:cNvPr>
          <p:cNvPicPr>
            <a:picLocks noGrp="1" noChangeAspect="1"/>
          </p:cNvPicPr>
          <p:nvPr>
            <p:ph idx="1"/>
          </p:nvPr>
        </p:nvPicPr>
        <p:blipFill>
          <a:blip r:embed="rId2"/>
          <a:stretch>
            <a:fillRect/>
          </a:stretch>
        </p:blipFill>
        <p:spPr>
          <a:xfrm>
            <a:off x="2095500" y="1487219"/>
            <a:ext cx="8001000" cy="5011899"/>
          </a:xfrm>
          <a:prstGeom prst="rect">
            <a:avLst/>
          </a:prstGeom>
        </p:spPr>
      </p:pic>
    </p:spTree>
    <p:extLst>
      <p:ext uri="{BB962C8B-B14F-4D97-AF65-F5344CB8AC3E}">
        <p14:creationId xmlns:p14="http://schemas.microsoft.com/office/powerpoint/2010/main" val="575011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DF962-9D1E-4E02-89FC-2198B7BE4337}"/>
              </a:ext>
            </a:extLst>
          </p:cNvPr>
          <p:cNvSpPr>
            <a:spLocks noGrp="1"/>
          </p:cNvSpPr>
          <p:nvPr>
            <p:ph type="title"/>
          </p:nvPr>
        </p:nvSpPr>
        <p:spPr/>
        <p:txBody>
          <a:bodyPr/>
          <a:lstStyle/>
          <a:p>
            <a:r>
              <a:rPr lang="en-US" dirty="0"/>
              <a:t>Approach</a:t>
            </a:r>
          </a:p>
        </p:txBody>
      </p:sp>
      <p:graphicFrame>
        <p:nvGraphicFramePr>
          <p:cNvPr id="5" name="Diagram 4">
            <a:extLst>
              <a:ext uri="{FF2B5EF4-FFF2-40B4-BE49-F238E27FC236}">
                <a16:creationId xmlns:a16="http://schemas.microsoft.com/office/drawing/2014/main" id="{87232ED1-7115-439B-9B30-80523551B8C6}"/>
              </a:ext>
            </a:extLst>
          </p:cNvPr>
          <p:cNvGraphicFramePr/>
          <p:nvPr>
            <p:extLst>
              <p:ext uri="{D42A27DB-BD31-4B8C-83A1-F6EECF244321}">
                <p14:modId xmlns:p14="http://schemas.microsoft.com/office/powerpoint/2010/main" val="3001742490"/>
              </p:ext>
            </p:extLst>
          </p:nvPr>
        </p:nvGraphicFramePr>
        <p:xfrm>
          <a:off x="1219200" y="1741819"/>
          <a:ext cx="7848600" cy="4592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7690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715C1-DB03-4E8B-86BA-A27BF62047E2}"/>
              </a:ext>
            </a:extLst>
          </p:cNvPr>
          <p:cNvSpPr>
            <a:spLocks noGrp="1"/>
          </p:cNvSpPr>
          <p:nvPr>
            <p:ph type="title"/>
          </p:nvPr>
        </p:nvSpPr>
        <p:spPr/>
        <p:txBody>
          <a:bodyPr/>
          <a:lstStyle/>
          <a:p>
            <a:r>
              <a:rPr lang="en-US" dirty="0"/>
              <a:t>Multi-Linear Regression Model</a:t>
            </a:r>
          </a:p>
        </p:txBody>
      </p:sp>
      <p:pic>
        <p:nvPicPr>
          <p:cNvPr id="4" name="Content Placeholder 3">
            <a:extLst>
              <a:ext uri="{FF2B5EF4-FFF2-40B4-BE49-F238E27FC236}">
                <a16:creationId xmlns:a16="http://schemas.microsoft.com/office/drawing/2014/main" id="{639AE0B5-3BE6-426C-BF39-E4C9A4F3F69F}"/>
              </a:ext>
            </a:extLst>
          </p:cNvPr>
          <p:cNvPicPr>
            <a:picLocks noGrp="1"/>
          </p:cNvPicPr>
          <p:nvPr>
            <p:ph idx="1"/>
          </p:nvPr>
        </p:nvPicPr>
        <p:blipFill>
          <a:blip r:embed="rId2"/>
          <a:stretch>
            <a:fillRect/>
          </a:stretch>
        </p:blipFill>
        <p:spPr>
          <a:xfrm>
            <a:off x="1688124" y="1420837"/>
            <a:ext cx="8651630" cy="5233181"/>
          </a:xfrm>
          <a:prstGeom prst="rect">
            <a:avLst/>
          </a:prstGeom>
        </p:spPr>
      </p:pic>
    </p:spTree>
    <p:extLst>
      <p:ext uri="{BB962C8B-B14F-4D97-AF65-F5344CB8AC3E}">
        <p14:creationId xmlns:p14="http://schemas.microsoft.com/office/powerpoint/2010/main" val="106928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5613E-828E-44A7-AB93-A1DF11F4A376}"/>
              </a:ext>
            </a:extLst>
          </p:cNvPr>
          <p:cNvSpPr>
            <a:spLocks noGrp="1"/>
          </p:cNvSpPr>
          <p:nvPr>
            <p:ph type="title"/>
          </p:nvPr>
        </p:nvSpPr>
        <p:spPr/>
        <p:txBody>
          <a:bodyPr/>
          <a:lstStyle/>
          <a:p>
            <a:r>
              <a:rPr lang="en-US" dirty="0"/>
              <a:t>Decision Tree Model	</a:t>
            </a:r>
          </a:p>
        </p:txBody>
      </p:sp>
      <p:pic>
        <p:nvPicPr>
          <p:cNvPr id="4" name="Content Placeholder 3">
            <a:extLst>
              <a:ext uri="{FF2B5EF4-FFF2-40B4-BE49-F238E27FC236}">
                <a16:creationId xmlns:a16="http://schemas.microsoft.com/office/drawing/2014/main" id="{854D2273-C877-46A3-B01B-4F7EA573A720}"/>
              </a:ext>
            </a:extLst>
          </p:cNvPr>
          <p:cNvPicPr>
            <a:picLocks noGrp="1" noChangeAspect="1"/>
          </p:cNvPicPr>
          <p:nvPr>
            <p:ph idx="1"/>
          </p:nvPr>
        </p:nvPicPr>
        <p:blipFill>
          <a:blip r:embed="rId2"/>
          <a:stretch>
            <a:fillRect/>
          </a:stretch>
        </p:blipFill>
        <p:spPr>
          <a:xfrm>
            <a:off x="1826587" y="2286000"/>
            <a:ext cx="8691225" cy="3581400"/>
          </a:xfrm>
          <a:prstGeom prst="rect">
            <a:avLst/>
          </a:prstGeom>
        </p:spPr>
      </p:pic>
    </p:spTree>
    <p:extLst>
      <p:ext uri="{BB962C8B-B14F-4D97-AF65-F5344CB8AC3E}">
        <p14:creationId xmlns:p14="http://schemas.microsoft.com/office/powerpoint/2010/main" val="370124261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845</TotalTime>
  <Words>474</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Franklin Gothic Book</vt:lpstr>
      <vt:lpstr>Times New Roman</vt:lpstr>
      <vt:lpstr>Crop</vt:lpstr>
      <vt:lpstr>Image Descriptions</vt:lpstr>
      <vt:lpstr>Intro </vt:lpstr>
      <vt:lpstr>Intro Context</vt:lpstr>
      <vt:lpstr>Literature Review</vt:lpstr>
      <vt:lpstr>Data Set</vt:lpstr>
      <vt:lpstr>Data Set</vt:lpstr>
      <vt:lpstr>Approach</vt:lpstr>
      <vt:lpstr>Multi-Linear Regression Model</vt:lpstr>
      <vt:lpstr>Decision Tree Model </vt:lpstr>
      <vt:lpstr>Naïve Bayes Model</vt:lpstr>
      <vt:lpstr>Conclusion</vt:lpstr>
      <vt:lpstr>Work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Lam, David</dc:creator>
  <cp:lastModifiedBy>Lam, David</cp:lastModifiedBy>
  <cp:revision>28</cp:revision>
  <dcterms:created xsi:type="dcterms:W3CDTF">2020-04-10T21:13:32Z</dcterms:created>
  <dcterms:modified xsi:type="dcterms:W3CDTF">2020-06-04T13:23:36Z</dcterms:modified>
</cp:coreProperties>
</file>