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2421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3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7669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59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6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BAC110-908E-4E2F-BBF2-79A09E6C290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9FD8110-0B4A-47A7-B00B-876BC4051B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05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85D0-9226-4EFC-90B4-06FD881B1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Descriptions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9A78E-8365-4E7B-8E29-6DA6DAF2F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David Kwon-Han </a:t>
            </a:r>
            <a:r>
              <a:rPr lang="en-US" dirty="0"/>
              <a:t>Lam</a:t>
            </a:r>
          </a:p>
          <a:p>
            <a:r>
              <a:rPr lang="en-US" dirty="0"/>
              <a:t>CKME 136</a:t>
            </a:r>
          </a:p>
        </p:txBody>
      </p:sp>
    </p:spTree>
    <p:extLst>
      <p:ext uri="{BB962C8B-B14F-4D97-AF65-F5344CB8AC3E}">
        <p14:creationId xmlns:p14="http://schemas.microsoft.com/office/powerpoint/2010/main" val="160902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A734-D63A-4550-89F9-75ACA09C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CC1B-21B7-4289-A7D1-CEFFBA30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26DD-5B72-4E06-8DB4-0432240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C432-25AB-447E-96D7-75AB0806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968E-F274-41AC-B76D-44511A7A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B3E5-7DA9-4BA0-A1A8-E726187A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307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Image Descriptions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Lam, David</dc:creator>
  <cp:lastModifiedBy>Lam, David</cp:lastModifiedBy>
  <cp:revision>2</cp:revision>
  <dcterms:created xsi:type="dcterms:W3CDTF">2020-04-10T21:13:32Z</dcterms:created>
  <dcterms:modified xsi:type="dcterms:W3CDTF">2020-04-10T21:18:36Z</dcterms:modified>
</cp:coreProperties>
</file>