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61" r:id="rId5"/>
    <p:sldId id="258" r:id="rId6"/>
    <p:sldId id="259" r:id="rId7"/>
    <p:sldId id="260" r:id="rId8"/>
    <p:sldId id="262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7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3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8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3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0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1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3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0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8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5/17/14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5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Stop and Frisk in NYC (2012)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2903" y="6062718"/>
            <a:ext cx="162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David Koh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19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Perform more analysis on data from more years (electronic database published yearly in SPSS format but PDFs available quarterly.)</a:t>
            </a:r>
          </a:p>
          <a:p>
            <a:r>
              <a:rPr lang="en-US" dirty="0" smtClean="0"/>
              <a:t>Improve model. Possible recommendation system?</a:t>
            </a:r>
          </a:p>
          <a:p>
            <a:r>
              <a:rPr lang="en-US" dirty="0" smtClean="0"/>
              <a:t>Compare findings to crime statistics to determine reasonableness of the amount of stops. </a:t>
            </a:r>
          </a:p>
          <a:p>
            <a:r>
              <a:rPr lang="en-US" dirty="0" smtClean="0"/>
              <a:t>More visualizations.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7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and Frisk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how “stop and frisk” was being implemented in NYC in 2012. </a:t>
            </a:r>
          </a:p>
          <a:p>
            <a:r>
              <a:rPr lang="en-US" dirty="0" smtClean="0"/>
              <a:t>Obtained dataset from NYCLU website. </a:t>
            </a:r>
          </a:p>
          <a:p>
            <a:r>
              <a:rPr lang="en-US" dirty="0" smtClean="0"/>
              <a:t>Of the people who were stopped I used different methods to determine the best model in predicting who was “frisked.”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72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447" y="516046"/>
            <a:ext cx="5356596" cy="568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04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234" y="598247"/>
            <a:ext cx="6141770" cy="543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61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703" y="525101"/>
            <a:ext cx="5276368" cy="559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89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381" y="541418"/>
            <a:ext cx="5188767" cy="550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492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057" y="788863"/>
            <a:ext cx="6442044" cy="42839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98391" y="5459240"/>
            <a:ext cx="4635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Percentages calculated as totals per category divided by the number of people in each category aged 16-64 per the 2010 census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82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Models used to predict people who were “frisked”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7404039"/>
              </p:ext>
            </p:extLst>
          </p:nvPr>
        </p:nvGraphicFramePr>
        <p:xfrm>
          <a:off x="982388" y="1867531"/>
          <a:ext cx="7084251" cy="383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417"/>
                <a:gridCol w="2361417"/>
                <a:gridCol w="2361417"/>
              </a:tblGrid>
              <a:tr h="1278717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PCA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Non-PCA</a:t>
                      </a:r>
                      <a:endParaRPr lang="en-US" sz="3200" dirty="0"/>
                    </a:p>
                  </a:txBody>
                  <a:tcPr/>
                </a:tc>
              </a:tr>
              <a:tr h="127871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Logistic</a:t>
                      </a:r>
                      <a:r>
                        <a:rPr lang="en-US" sz="3200" baseline="0" dirty="0" smtClean="0"/>
                        <a:t> Regression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52%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56%</a:t>
                      </a:r>
                      <a:endParaRPr lang="en-US" sz="3200" dirty="0"/>
                    </a:p>
                  </a:txBody>
                  <a:tcPr/>
                </a:tc>
              </a:tr>
              <a:tr h="127871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Random Forest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67%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73%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801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Stops are being performed based on “hunches” and rarely lead to arrests. </a:t>
            </a:r>
          </a:p>
          <a:p>
            <a:r>
              <a:rPr lang="en-US" dirty="0" smtClean="0"/>
              <a:t>Civil liberties &gt; “Stop and Frisk” as a deterrent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3003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184</Words>
  <Application>Microsoft Macintosh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Stop and Frisk in NYC (2012) </vt:lpstr>
      <vt:lpstr>Stop and Frisk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Models used to predict people who were “frisked”</vt:lpstr>
      <vt:lpstr>Takeaways</vt:lpstr>
      <vt:lpstr>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Stop and Frisk in NYC (2012) </dc:title>
  <dc:creator>D Koh</dc:creator>
  <cp:lastModifiedBy>D Koh</cp:lastModifiedBy>
  <cp:revision>5</cp:revision>
  <dcterms:created xsi:type="dcterms:W3CDTF">2014-05-15T03:44:18Z</dcterms:created>
  <dcterms:modified xsi:type="dcterms:W3CDTF">2014-05-17T17:31:38Z</dcterms:modified>
</cp:coreProperties>
</file>