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屏幕快照 2019-06-15 下午1.15.34.png" descr="屏幕快照 2019-06-15 下午1.15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385"/>
            <a:ext cx="13004800" cy="4715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屏幕快照 2019-06-15 下午1.16.05.png" descr="屏幕快照 2019-06-15 下午1.16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737358"/>
            <a:ext cx="13004800" cy="4660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屏幕快照 2019-06-15 下午1.34.10.png" descr="屏幕快照 2019-06-15 下午1.34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776"/>
            <a:ext cx="13004801" cy="5547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屏幕快照 2019-06-15 下午1.34.52.png" descr="屏幕快照 2019-06-15 下午1.34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6247260"/>
            <a:ext cx="13004801" cy="1246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屏幕快照 2019-06-15 下午1.35.29.png" descr="屏幕快照 2019-06-15 下午1.35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28160"/>
            <a:ext cx="13004801" cy="597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屏幕快照 2019-06-15 下午1.35.54.png" descr="屏幕快照 2019-06-15 下午1.35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5419822"/>
            <a:ext cx="13004801" cy="954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屏幕快照 2019-06-15 下午1.36.22.png" descr="屏幕快照 2019-06-15 下午1.36.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352738"/>
            <a:ext cx="13004801" cy="343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屏幕快照 2019-06-15 下午1.38.23.png" descr="屏幕快照 2019-06-15 下午1.3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5028"/>
            <a:ext cx="13004801" cy="7277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屏幕快照 2019-06-15 下午1.41.17.png" descr="屏幕快照 2019-06-15 下午1.4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63638"/>
            <a:ext cx="13004801" cy="5303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屏幕快照 2019-06-15 下午1.17.21.png" descr="屏幕快照 2019-06-15 下午1.1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7981"/>
            <a:ext cx="13004800" cy="6411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8675" y="5384578"/>
            <a:ext cx="1346201" cy="4322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85969"/>
            <a:ext cx="13004801" cy="499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12684" r="0" b="0"/>
          <a:stretch>
            <a:fillRect/>
          </a:stretch>
        </p:blipFill>
        <p:spPr>
          <a:xfrm>
            <a:off x="0" y="4122724"/>
            <a:ext cx="13004801" cy="2683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屏幕快照 2019-06-15 下午1.22.23.png" descr="屏幕快照 2019-06-15 下午1.22.23.png"/>
          <p:cNvPicPr>
            <a:picLocks noChangeAspect="1"/>
          </p:cNvPicPr>
          <p:nvPr/>
        </p:nvPicPr>
        <p:blipFill>
          <a:blip r:embed="rId4">
            <a:extLst/>
          </a:blip>
          <a:srcRect l="0" t="8671" r="0" b="0"/>
          <a:stretch>
            <a:fillRect/>
          </a:stretch>
        </p:blipFill>
        <p:spPr>
          <a:xfrm>
            <a:off x="-25401" y="6178460"/>
            <a:ext cx="13004801" cy="4109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矩形" descr="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3456" y="5606609"/>
            <a:ext cx="1346201" cy="561352"/>
          </a:xfrm>
          <a:prstGeom prst="rect">
            <a:avLst/>
          </a:prstGeom>
        </p:spPr>
      </p:pic>
      <p:pic>
        <p:nvPicPr>
          <p:cNvPr id="131" name="矩形" descr="矩形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74187" y="8384805"/>
            <a:ext cx="1081312" cy="561352"/>
          </a:xfrm>
          <a:prstGeom prst="rect">
            <a:avLst/>
          </a:prstGeom>
        </p:spPr>
      </p:pic>
      <p:pic>
        <p:nvPicPr>
          <p:cNvPr id="133" name="矩形" descr="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3456" y="3435906"/>
            <a:ext cx="1346201" cy="5613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4025"/>
            <a:ext cx="13004801" cy="779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Back to previous page 创建角色"/>
          <p:cNvSpPr txBox="1"/>
          <p:nvPr/>
        </p:nvSpPr>
        <p:spPr>
          <a:xfrm>
            <a:off x="6366990" y="8131739"/>
            <a:ext cx="46698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Back to previous page 创建角色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7313"/>
            <a:ext cx="13004801" cy="778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4025"/>
            <a:ext cx="13004801" cy="779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819"/>
            <a:ext cx="130048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48"/>
            <a:ext cx="13004801" cy="770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屏幕快照 2019-06-15 下午1.32.40.png" descr="屏幕快照 2019-06-15 下午1.32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905"/>
            <a:ext cx="13004801" cy="7101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