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6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83F"/>
    <a:srgbClr val="986630"/>
    <a:srgbClr val="F8C533"/>
    <a:srgbClr val="992F41"/>
    <a:srgbClr val="AA991E"/>
    <a:srgbClr val="764F25"/>
    <a:srgbClr val="604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18378-544D-4382-89B4-DFD0A96B772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A5D4C-AB21-45D1-B8B1-DE49E0E8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A5D4C-AB21-45D1-B8B1-DE49E0E87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2D5A-A3CE-4E43-BC1A-E1DE664EA6F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7554ED-931F-4714-80E4-406B4FBDC4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8ECE-3E69-480C-8BE4-E6563C41F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184" y="1483742"/>
            <a:ext cx="7741631" cy="3122763"/>
          </a:xfrm>
        </p:spPr>
        <p:txBody>
          <a:bodyPr>
            <a:noAutofit/>
          </a:bodyPr>
          <a:lstStyle/>
          <a:p>
            <a:pPr algn="ctr"/>
            <a:r>
              <a:rPr lang="nb-NO" sz="7200" dirty="0">
                <a:solidFill>
                  <a:srgbClr val="764F25"/>
                </a:solidFill>
              </a:rPr>
              <a:t>Unemployment vs. </a:t>
            </a:r>
            <a:br>
              <a:rPr lang="nb-NO" sz="7200" dirty="0">
                <a:solidFill>
                  <a:srgbClr val="764F25"/>
                </a:solidFill>
              </a:rPr>
            </a:br>
            <a:r>
              <a:rPr lang="nb-NO" sz="7200" dirty="0">
                <a:solidFill>
                  <a:srgbClr val="764F25"/>
                </a:solidFill>
              </a:rPr>
              <a:t>Covid-19</a:t>
            </a:r>
            <a:endParaRPr lang="en-US" sz="7200" dirty="0">
              <a:solidFill>
                <a:srgbClr val="764F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8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16325"/>
            <a:ext cx="9603275" cy="56841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8663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09EB-FF6F-478E-A200-F97BB24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702" y="2398144"/>
            <a:ext cx="7781026" cy="3243531"/>
          </a:xfrm>
        </p:spPr>
        <p:txBody>
          <a:bodyPr>
            <a:normAutofit/>
          </a:bodyPr>
          <a:lstStyle/>
          <a:p>
            <a:r>
              <a:rPr lang="nb-NO" sz="2800" dirty="0"/>
              <a:t>Background</a:t>
            </a:r>
          </a:p>
          <a:p>
            <a:endParaRPr lang="nb-NO" sz="2800" dirty="0"/>
          </a:p>
          <a:p>
            <a:r>
              <a:rPr lang="en-US" sz="2800" dirty="0"/>
              <a:t>Motivation</a:t>
            </a:r>
          </a:p>
          <a:p>
            <a:endParaRPr lang="en-US" sz="2800" dirty="0"/>
          </a:p>
          <a:p>
            <a:r>
              <a:rPr lang="nb-NO" sz="2800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9062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165230"/>
            <a:ext cx="9603275" cy="190166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986630"/>
                </a:solidFill>
              </a:rPr>
              <a:t>Initial Questions</a:t>
            </a:r>
          </a:p>
        </p:txBody>
      </p:sp>
    </p:spTree>
    <p:extLst>
      <p:ext uri="{BB962C8B-B14F-4D97-AF65-F5344CB8AC3E}">
        <p14:creationId xmlns:p14="http://schemas.microsoft.com/office/powerpoint/2010/main" val="19227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14166"/>
            <a:ext cx="9603275" cy="56841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86630"/>
                </a:solidFill>
              </a:rPr>
              <a:t>Data 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7548EE-206A-4E4A-AE4A-03F61AEDE594}"/>
              </a:ext>
            </a:extLst>
          </p:cNvPr>
          <p:cNvSpPr txBox="1">
            <a:spLocks/>
          </p:cNvSpPr>
          <p:nvPr/>
        </p:nvSpPr>
        <p:spPr>
          <a:xfrm>
            <a:off x="1247309" y="2520862"/>
            <a:ext cx="4637742" cy="90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3600" dirty="0">
                <a:solidFill>
                  <a:srgbClr val="F8C533"/>
                </a:solidFill>
              </a:rPr>
              <a:t>Unemployment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15F9F-A851-4017-96DE-2B5D72E8B015}"/>
              </a:ext>
            </a:extLst>
          </p:cNvPr>
          <p:cNvSpPr txBox="1">
            <a:spLocks/>
          </p:cNvSpPr>
          <p:nvPr/>
        </p:nvSpPr>
        <p:spPr>
          <a:xfrm>
            <a:off x="1392928" y="3530576"/>
            <a:ext cx="2173252" cy="1301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USA</a:t>
            </a:r>
          </a:p>
          <a:p>
            <a:r>
              <a:rPr lang="en-US" sz="2400" dirty="0"/>
              <a:t>bls.gov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(JSON)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C4A879-BC01-4F41-B67E-E9E56FE517BF}"/>
              </a:ext>
            </a:extLst>
          </p:cNvPr>
          <p:cNvSpPr txBox="1">
            <a:spLocks/>
          </p:cNvSpPr>
          <p:nvPr/>
        </p:nvSpPr>
        <p:spPr>
          <a:xfrm>
            <a:off x="5488203" y="4277259"/>
            <a:ext cx="607796" cy="63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C2FF66-0486-4DB6-9488-15CADEFA0722}"/>
              </a:ext>
            </a:extLst>
          </p:cNvPr>
          <p:cNvSpPr txBox="1">
            <a:spLocks/>
          </p:cNvSpPr>
          <p:nvPr/>
        </p:nvSpPr>
        <p:spPr>
          <a:xfrm>
            <a:off x="7545725" y="2729581"/>
            <a:ext cx="2458112" cy="699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3600" dirty="0">
                <a:solidFill>
                  <a:srgbClr val="D9883F"/>
                </a:solidFill>
              </a:rPr>
              <a:t>COVID-19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78970C-5916-4E96-ABE2-62B8B40A6BDD}"/>
              </a:ext>
            </a:extLst>
          </p:cNvPr>
          <p:cNvSpPr txBox="1">
            <a:spLocks/>
          </p:cNvSpPr>
          <p:nvPr/>
        </p:nvSpPr>
        <p:spPr>
          <a:xfrm>
            <a:off x="6452570" y="3530576"/>
            <a:ext cx="4644422" cy="130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0" i="0" dirty="0">
                <a:solidFill>
                  <a:srgbClr val="EBF0F2"/>
                </a:solidFill>
                <a:effectLst/>
                <a:latin typeface="-apple-system"/>
              </a:rPr>
              <a:t> </a:t>
            </a:r>
            <a:r>
              <a:rPr lang="en-US" sz="3200" dirty="0"/>
              <a:t>ecdc.europa.eu</a:t>
            </a:r>
            <a:endParaRPr lang="en-US" sz="1600" dirty="0"/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(CSV)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DE4C95-AE30-4345-9060-42F3FD689739}"/>
              </a:ext>
            </a:extLst>
          </p:cNvPr>
          <p:cNvSpPr txBox="1">
            <a:spLocks/>
          </p:cNvSpPr>
          <p:nvPr/>
        </p:nvSpPr>
        <p:spPr>
          <a:xfrm>
            <a:off x="3566180" y="3530576"/>
            <a:ext cx="2173252" cy="1301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/>
              <a:t>Norway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(pandas) </a:t>
            </a:r>
            <a:r>
              <a:rPr lang="en-US" sz="2400" dirty="0"/>
              <a:t>nav.no</a:t>
            </a:r>
            <a:r>
              <a:rPr lang="en-US" sz="1800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⠀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A5EB3-818C-40EC-92D6-8CD2DEB015BB}"/>
              </a:ext>
            </a:extLst>
          </p:cNvPr>
          <p:cNvCxnSpPr>
            <a:cxnSpLocks/>
          </p:cNvCxnSpPr>
          <p:nvPr/>
        </p:nvCxnSpPr>
        <p:spPr>
          <a:xfrm>
            <a:off x="3583433" y="3429000"/>
            <a:ext cx="0" cy="1488049"/>
          </a:xfrm>
          <a:prstGeom prst="line">
            <a:avLst/>
          </a:prstGeom>
          <a:ln w="28575">
            <a:solidFill>
              <a:srgbClr val="F8C5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1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174466"/>
            <a:ext cx="9603275" cy="190166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986630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013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ACA3-420B-4A66-A22D-27CBA0A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16325"/>
            <a:ext cx="9603275" cy="56841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98663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09EB-FF6F-478E-A200-F97BB24C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702" y="2398144"/>
            <a:ext cx="3733298" cy="324353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1. Wave</a:t>
            </a:r>
          </a:p>
          <a:p>
            <a:pPr lvl="1"/>
            <a:r>
              <a:rPr lang="en-US" sz="2600" dirty="0"/>
              <a:t> Lockdown</a:t>
            </a:r>
          </a:p>
          <a:p>
            <a:pPr lvl="1"/>
            <a:endParaRPr lang="en-US" sz="2600" dirty="0"/>
          </a:p>
          <a:p>
            <a:r>
              <a:rPr lang="en-US" sz="2800" dirty="0"/>
              <a:t>2. Wave</a:t>
            </a:r>
          </a:p>
          <a:p>
            <a:pPr lvl="1"/>
            <a:r>
              <a:rPr lang="en-US" sz="2600" dirty="0"/>
              <a:t> No lockdown</a:t>
            </a:r>
          </a:p>
          <a:p>
            <a:pPr lvl="1"/>
            <a:r>
              <a:rPr lang="en-US" sz="2600" dirty="0"/>
              <a:t>People adapted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4163E-1248-4CE0-B7FF-A98783E39B62}"/>
              </a:ext>
            </a:extLst>
          </p:cNvPr>
          <p:cNvSpPr txBox="1">
            <a:spLocks/>
          </p:cNvSpPr>
          <p:nvPr/>
        </p:nvSpPr>
        <p:spPr>
          <a:xfrm>
            <a:off x="6811818" y="3153000"/>
            <a:ext cx="3017480" cy="866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D9883F"/>
                </a:solidFill>
              </a:rPr>
              <a:t>Correlation?</a:t>
            </a:r>
            <a:endParaRPr lang="en-US" sz="3200" dirty="0">
              <a:solidFill>
                <a:srgbClr val="D988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6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C885D1B-E1BC-4CCB-B256-34889811163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/\uFFFD\u02C2{61D6984B-90AE-40E3-BADC-E889E900AF36}&quot;,&quot;C:\\Users\\divad\\Documents\\bed-2056\\data_science_projec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-no-video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CURRENT_PLAYER_ID" val="universal-no-video"/>
  <p:tag name="ISPRING_PRESENTATION_TITLE" val="datascience_project"/>
  <p:tag name="ISPRING_FIRST_PUBLISH" val="1"/>
  <p:tag name="ISPRING_UUID" val="{A0313C3E-5B46-452E-8793-A6DA7F6FBFF7}"/>
  <p:tag name="ISPRING_RESOURCE_FOLDER" val="C:\Users\divad\Documents\bed-2056\data_science_project\datascience_project\"/>
  <p:tag name="ISPRING_PRESENTATION_PATH" val="C:\Users\divad\Documents\bed-2056\data_science_project\datascience_project.pptx"/>
  <p:tag name="ISPRING_PROJECT_VERSION" val="9.3"/>
  <p:tag name="ISPRING_PROJECT_FOLDER_UPDATED" val="1"/>
  <p:tag name="ISPRING_PRESENTATION_COURSE_TITLE" val="datascience_project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347</TotalTime>
  <Words>64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Consolas</vt:lpstr>
      <vt:lpstr>Rockwell</vt:lpstr>
      <vt:lpstr>Gallery</vt:lpstr>
      <vt:lpstr>Unemployment vs.  Covid-19</vt:lpstr>
      <vt:lpstr>Introduction</vt:lpstr>
      <vt:lpstr>Initial Questions</vt:lpstr>
      <vt:lpstr>Data sources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datascience_project</dc:title>
  <dc:creator>David Kristoffersen</dc:creator>
  <cp:lastModifiedBy>David Kristoffersen</cp:lastModifiedBy>
  <cp:revision>30</cp:revision>
  <dcterms:created xsi:type="dcterms:W3CDTF">2020-12-04T17:14:19Z</dcterms:created>
  <dcterms:modified xsi:type="dcterms:W3CDTF">2020-12-06T15:29:35Z</dcterms:modified>
</cp:coreProperties>
</file>