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9974a59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9974a59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974a596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9974a596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9974a59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9974a59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9974a596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9974a596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9e8012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9e8012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59e8012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59e8012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9974a5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9974a5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9974a59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9974a59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9974a59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9974a59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9974a59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9974a59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9974a59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9974a59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9974a59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9974a59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Headroom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Security Group exhaustion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Evaluation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8853"/>
            <a:ext cx="9144001" cy="3600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 of Results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653"/>
            <a:ext cx="9144001" cy="3600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Bar Chart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025" y="83325"/>
            <a:ext cx="5878350" cy="49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793" y="0"/>
            <a:ext cx="6075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Groups (SGs) need for internet traffic in/out of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SGs are attached to subnets (IP address ranges) to channel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subnets created as small segments of a larger CIDR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probably familiar with Class C size subnets, like: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192.168.0.0/24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would provide 254 IP addresses from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192.168.0.1 - 192.168.0.255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Subnets are purpose built as small slices of a larger IP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 segregation of traffic among security Zones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GOOD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Scaling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is Key to effective Cloud usage.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Traffic is HIGH: Scale UP!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Traffic is Low: Scale DOWN!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	Saves lots of Money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Up requires available 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out of IPs in your Subnet is BAD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Services don’t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Sites fail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Traffic slows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 missed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Transactions lost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complain, then worry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many IPs are available in your Subnet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roughly how much you will need to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2x?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10x?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50x?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have enough room for your peek (and some extra)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your Subnet Info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 from AWS APIs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in to a data 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Subnet Size, Current Usage, Available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Headroom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Subnets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“Headroom” do we have?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on anything below the targeted peak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it now (before we scale)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- subnets.csv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6778"/>
            <a:ext cx="9144001" cy="3600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