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70" r:id="rId4"/>
    <p:sldId id="271" r:id="rId5"/>
    <p:sldId id="272" r:id="rId6"/>
    <p:sldId id="265" r:id="rId7"/>
    <p:sldId id="267" r:id="rId8"/>
    <p:sldId id="260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22, 2019</a:t>
            </a:r>
          </a:p>
          <a:p>
            <a:r>
              <a:rPr lang="en-US" dirty="0" smtClean="0"/>
              <a:t>Mike Babb, </a:t>
            </a:r>
            <a:r>
              <a:rPr lang="en-US" dirty="0" err="1" smtClean="0"/>
              <a:t>PhC</a:t>
            </a:r>
            <a:endParaRPr lang="en-US" dirty="0" smtClean="0"/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Python or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 smtClean="0"/>
              <a:t>Both</a:t>
            </a:r>
            <a:endParaRPr lang="en-US" sz="23900" dirty="0" smtClean="0"/>
          </a:p>
          <a:p>
            <a:pPr marL="0" indent="0">
              <a:buNone/>
            </a:pPr>
            <a:endParaRPr lang="en-US" sz="23900" dirty="0" smtClean="0"/>
          </a:p>
          <a:p>
            <a:endParaRPr lang="en-US" sz="23900" dirty="0" smtClean="0"/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easy to jump in: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was designed to be simple and readable: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://xkcd.com/353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It’s free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It’s popular: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://www.tiobe.com/tiobe-index/python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departments across campus: sociology, economics, civil engineering, astronomy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Guido van Rossum in the early </a:t>
            </a:r>
            <a:r>
              <a:rPr lang="en-US" dirty="0" smtClean="0"/>
              <a:t>90s. Current </a:t>
            </a:r>
            <a:r>
              <a:rPr lang="en-US" dirty="0" smtClean="0"/>
              <a:t>versions</a:t>
            </a:r>
            <a:r>
              <a:rPr lang="en-US" dirty="0"/>
              <a:t>: Python </a:t>
            </a:r>
            <a:r>
              <a:rPr lang="en-US" dirty="0" smtClean="0"/>
              <a:t>3.7.2 </a:t>
            </a:r>
            <a:r>
              <a:rPr lang="en-US" dirty="0"/>
              <a:t>and Python </a:t>
            </a:r>
            <a:r>
              <a:rPr lang="en-US" dirty="0" smtClean="0"/>
              <a:t>2.7.15</a:t>
            </a:r>
          </a:p>
          <a:p>
            <a:r>
              <a:rPr lang="en-US" dirty="0" smtClean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 smtClean="0"/>
              <a:t>Integer division returns floats</a:t>
            </a:r>
          </a:p>
          <a:p>
            <a:pPr lvl="1"/>
            <a:r>
              <a:rPr lang="en-US" dirty="0" smtClean="0"/>
              <a:t>Better handling of strings</a:t>
            </a:r>
          </a:p>
          <a:p>
            <a:pPr lvl="1"/>
            <a:r>
              <a:rPr lang="en-US" dirty="0" smtClean="0"/>
              <a:t>Better memory management in some cases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bit faster in general: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hackernoon.com/which-is-the-fastest-version-of-python-2ae7c61a6b2b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basic python syntax</a:t>
            </a:r>
          </a:p>
          <a:p>
            <a:r>
              <a:rPr lang="en-US" dirty="0" smtClean="0"/>
              <a:t>Using pandas, we will read in data pertaining to the age and sex of the population of Census Designated Places in Washington State during the 2013-2017 time period.</a:t>
            </a:r>
          </a:p>
          <a:p>
            <a:r>
              <a:rPr lang="en-US" dirty="0" smtClean="0"/>
              <a:t>Compute the all-ages sex-ratio</a:t>
            </a:r>
          </a:p>
          <a:p>
            <a:r>
              <a:rPr lang="en-US" dirty="0" smtClean="0"/>
              <a:t>Export the data to a .csv and an Excel workbook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Python Data Analysis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and the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python </a:t>
            </a:r>
            <a:r>
              <a:rPr lang="en-US" dirty="0" smtClean="0"/>
              <a:t>data-science platform </a:t>
            </a:r>
          </a:p>
          <a:p>
            <a:r>
              <a:rPr lang="en-US" dirty="0" smtClean="0"/>
              <a:t>Facilitates </a:t>
            </a:r>
            <a:r>
              <a:rPr lang="en-US" dirty="0" smtClean="0"/>
              <a:t>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break code into manageable chunks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Visual studio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</a:t>
            </a:r>
            <a:r>
              <a:rPr lang="en-US" dirty="0" err="1" smtClean="0"/>
              <a:t>PyCharm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285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Python</vt:lpstr>
      <vt:lpstr>Why python?</vt:lpstr>
      <vt:lpstr>Brief history</vt:lpstr>
      <vt:lpstr>Activities</vt:lpstr>
      <vt:lpstr>Pandas – Python Data Analysis Library</vt:lpstr>
      <vt:lpstr>Anaconda and the Jupyter Notebook</vt:lpstr>
      <vt:lpstr>Jupyter Notebook Homepage</vt:lpstr>
      <vt:lpstr>Python in… Visual studio Code</vt:lpstr>
      <vt:lpstr>Python in… PyCharm</vt:lpstr>
      <vt:lpstr>Finally… Python or 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28</cp:revision>
  <dcterms:created xsi:type="dcterms:W3CDTF">2019-01-21T21:26:59Z</dcterms:created>
  <dcterms:modified xsi:type="dcterms:W3CDTF">2019-01-22T18:28:32Z</dcterms:modified>
</cp:coreProperties>
</file>