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0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8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22, 2019</a:t>
            </a:r>
          </a:p>
          <a:p>
            <a:r>
              <a:rPr lang="en-US" dirty="0" smtClean="0"/>
              <a:t>Mike Babb, </a:t>
            </a:r>
            <a:r>
              <a:rPr lang="en-US" dirty="0" err="1" smtClean="0"/>
              <a:t>PhC</a:t>
            </a:r>
            <a:endParaRPr lang="en-US" dirty="0" smtClean="0"/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</a:t>
            </a:r>
            <a:r>
              <a:rPr lang="en-US" dirty="0" err="1" smtClean="0"/>
              <a:t>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Both!!</a:t>
            </a:r>
          </a:p>
          <a:p>
            <a:r>
              <a:rPr lang="en-US" sz="9600" dirty="0" smtClean="0"/>
              <a:t>Right tool for the job</a:t>
            </a:r>
          </a:p>
          <a:p>
            <a:endParaRPr lang="en-US" sz="9600" dirty="0" smtClean="0"/>
          </a:p>
          <a:p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in!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was designed to be simple and </a:t>
            </a:r>
            <a:r>
              <a:rPr lang="en-US" dirty="0" smtClean="0"/>
              <a:t>readable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free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://www.python.org/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 smtClean="0"/>
              <a:t>prolific: used in many industries for many jobs. Finance, real estate tech, </a:t>
            </a:r>
            <a:r>
              <a:rPr lang="en-US" dirty="0" smtClean="0"/>
              <a:t>server </a:t>
            </a:r>
            <a:r>
              <a:rPr lang="en-US" dirty="0" smtClean="0"/>
              <a:t>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</a:t>
            </a:r>
            <a:r>
              <a:rPr lang="en-US" dirty="0" smtClean="0"/>
              <a:t>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90s: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The python data science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Facilitates </a:t>
            </a:r>
            <a:r>
              <a:rPr lang="en-US" dirty="0" smtClean="0"/>
              <a:t>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notebook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start and search for and then select “</a:t>
            </a:r>
            <a:r>
              <a:rPr lang="en-US" b="1" dirty="0" smtClean="0"/>
              <a:t>Anaconda Prompt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After approximately 30 seconds, type the following commands and then press enter once the commands have been entered.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U: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mkdir intro_to_python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cd intro_to_python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Jupyter notebook</a:t>
            </a:r>
          </a:p>
          <a:p>
            <a:r>
              <a:rPr lang="en-US" dirty="0" smtClean="0"/>
              <a:t>After a few moments, you should see…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535"/>
            <a:ext cx="12192000" cy="24809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notebook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035"/>
            <a:ext cx="12192000" cy="25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Notebook…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971"/>
            <a:ext cx="12192000" cy="25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287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Introduction to Python</vt:lpstr>
      <vt:lpstr>Why python?</vt:lpstr>
      <vt:lpstr>Brief history</vt:lpstr>
      <vt:lpstr>Anaconda and the Jupyter Notebook</vt:lpstr>
      <vt:lpstr>Starting the notebook server</vt:lpstr>
      <vt:lpstr>Jupyter Notebook</vt:lpstr>
      <vt:lpstr>Creating a notebook</vt:lpstr>
      <vt:lpstr>The Notebook…</vt:lpstr>
      <vt:lpstr>Python in… Visual studio Code</vt:lpstr>
      <vt:lpstr>Python in… PyCharm</vt:lpstr>
      <vt:lpstr>Finally… Python or 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15</cp:revision>
  <dcterms:created xsi:type="dcterms:W3CDTF">2019-01-21T21:26:59Z</dcterms:created>
  <dcterms:modified xsi:type="dcterms:W3CDTF">2019-01-22T04:12:28Z</dcterms:modified>
</cp:coreProperties>
</file>