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70" r:id="rId4"/>
    <p:sldId id="271" r:id="rId5"/>
    <p:sldId id="272" r:id="rId6"/>
    <p:sldId id="265" r:id="rId7"/>
    <p:sldId id="267" r:id="rId8"/>
    <p:sldId id="260" r:id="rId9"/>
    <p:sldId id="261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5BD86-A277-4756-AFD6-158CB1C0F478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0C2B4-BF22-492A-BB1B-EDD1AC7E99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0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53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54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26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7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8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5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05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1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B5467-EA77-4FF9-8BC4-2EA8FCAB53DA}" type="datetimeFigureOut">
              <a:rPr lang="en-US" smtClean="0"/>
              <a:t>1/22/2019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9EE6-0FDD-485D-84E0-309181B809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25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53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obe.com/tiobe-index/pyth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ernoon.com/which-is-the-fastest-version-of-python-2ae7c61a6b2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January 22, 2019</a:t>
            </a:r>
          </a:p>
          <a:p>
            <a:r>
              <a:rPr lang="en-US" dirty="0" smtClean="0"/>
              <a:t>Mike Babb, </a:t>
            </a:r>
            <a:r>
              <a:rPr lang="en-US" dirty="0" smtClean="0"/>
              <a:t>Ph.C.</a:t>
            </a:r>
            <a:endParaRPr lang="en-US" dirty="0" smtClean="0"/>
          </a:p>
          <a:p>
            <a:r>
              <a:rPr lang="en-US" dirty="0" smtClean="0"/>
              <a:t>Department of Geography, UW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8" y="18975"/>
            <a:ext cx="7727143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 Python or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3900" dirty="0" smtClean="0"/>
              <a:t>Both</a:t>
            </a:r>
          </a:p>
          <a:p>
            <a:pPr marL="0" indent="0">
              <a:buNone/>
            </a:pPr>
            <a:endParaRPr lang="en-US" sz="23900" dirty="0" smtClean="0"/>
          </a:p>
          <a:p>
            <a:endParaRPr lang="en-US" sz="23900" dirty="0" smtClean="0"/>
          </a:p>
        </p:txBody>
      </p:sp>
    </p:spTree>
    <p:extLst>
      <p:ext uri="{BB962C8B-B14F-4D97-AF65-F5344CB8AC3E}">
        <p14:creationId xmlns:p14="http://schemas.microsoft.com/office/powerpoint/2010/main" val="196086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easy to jump in: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://www.python.org/about/gettingstarted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cross-platform: Windows,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was designed to be simple and readable: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://xkcd.com/353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It’s free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It’s popular: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://www.tiobe.com/tiobe-index/python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It’s prolific: used in many industries for many jobs. Finance, real estate tech, server administration, health care research, non-profit administration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And departments across campus: sociology, economics, civil engineering, astronomy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Many libraries that do pretty much what you want with just a few commands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by Guido van Rossum in the early 90s. Current versions</a:t>
            </a:r>
            <a:r>
              <a:rPr lang="en-US" dirty="0"/>
              <a:t>: Python </a:t>
            </a:r>
            <a:r>
              <a:rPr lang="en-US" dirty="0" smtClean="0"/>
              <a:t>3.7.2 </a:t>
            </a:r>
            <a:r>
              <a:rPr lang="en-US" dirty="0"/>
              <a:t>and Python </a:t>
            </a:r>
            <a:r>
              <a:rPr lang="en-US" dirty="0" smtClean="0"/>
              <a:t>2.7.15</a:t>
            </a:r>
          </a:p>
          <a:p>
            <a:r>
              <a:rPr lang="en-US" dirty="0" smtClean="0"/>
              <a:t>Python 3.7 is van Rossum’s (and the larger community’s) attempt at fixing some core issues with python 2.x</a:t>
            </a:r>
          </a:p>
          <a:p>
            <a:pPr lvl="1"/>
            <a:r>
              <a:rPr lang="en-US" dirty="0" smtClean="0"/>
              <a:t>Integer division returns floats</a:t>
            </a:r>
          </a:p>
          <a:p>
            <a:pPr lvl="1"/>
            <a:r>
              <a:rPr lang="en-US" dirty="0" smtClean="0"/>
              <a:t>Better handling of strings</a:t>
            </a:r>
          </a:p>
          <a:p>
            <a:pPr lvl="1"/>
            <a:r>
              <a:rPr lang="en-US" dirty="0" smtClean="0"/>
              <a:t>Better memory management in some cases</a:t>
            </a:r>
          </a:p>
          <a:p>
            <a:pPr lvl="1"/>
            <a:r>
              <a:rPr lang="en-US" dirty="0" smtClean="0"/>
              <a:t>It’s </a:t>
            </a:r>
            <a:r>
              <a:rPr lang="en-US" dirty="0"/>
              <a:t>a bit faster in general: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hackernoon.com/which-is-the-fastest-version-of-python-2ae7c61a6b2b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80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basic python syntax</a:t>
            </a:r>
          </a:p>
          <a:p>
            <a:r>
              <a:rPr lang="en-US" dirty="0" smtClean="0"/>
              <a:t>Using pandas, we will read in data pertaining to the age and sex of the population of Census Designated Places in Washington State during the 2013-2017 time period.</a:t>
            </a:r>
          </a:p>
          <a:p>
            <a:r>
              <a:rPr lang="en-US" dirty="0" smtClean="0"/>
              <a:t>Compute the all-ages sex-ratio</a:t>
            </a:r>
          </a:p>
          <a:p>
            <a:r>
              <a:rPr lang="en-US" dirty="0" smtClean="0"/>
              <a:t>Export the data to a .csv and an Excel workbook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– Python Data Analysis Library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548"/>
          <a:stretch/>
        </p:blipFill>
        <p:spPr>
          <a:xfrm>
            <a:off x="923544" y="1591056"/>
            <a:ext cx="7291922" cy="4806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0810" y="1591056"/>
            <a:ext cx="34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https://pandas.pydata.org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9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Anaconda and the Jupyter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python data-science platform </a:t>
            </a:r>
          </a:p>
          <a:p>
            <a:r>
              <a:rPr lang="en-US" dirty="0" smtClean="0"/>
              <a:t>Facilitates interactive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Good for sharing and instruction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Easy to break code into manageable chunks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585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Jupyter Notebook Homepage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5612"/>
            <a:ext cx="12192000" cy="24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Visual studio Code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in… PyCharm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632" y="1825625"/>
            <a:ext cx="81647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4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286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Python</vt:lpstr>
      <vt:lpstr>Why python?</vt:lpstr>
      <vt:lpstr>Brief history</vt:lpstr>
      <vt:lpstr>Activities</vt:lpstr>
      <vt:lpstr>Pandas – Python Data Analysis Library</vt:lpstr>
      <vt:lpstr>Anaconda and the Jupyter Notebook</vt:lpstr>
      <vt:lpstr>Jupyter Notebook Homepage</vt:lpstr>
      <vt:lpstr>Python in… Visual studio Code</vt:lpstr>
      <vt:lpstr>Python in… PyCharm</vt:lpstr>
      <vt:lpstr>Finally… Python or 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Mike Babb</dc:creator>
  <cp:lastModifiedBy>Mike Babb</cp:lastModifiedBy>
  <cp:revision>29</cp:revision>
  <dcterms:created xsi:type="dcterms:W3CDTF">2019-01-21T21:26:59Z</dcterms:created>
  <dcterms:modified xsi:type="dcterms:W3CDTF">2019-01-22T20:08:35Z</dcterms:modified>
</cp:coreProperties>
</file>