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20F5C-427E-4E50-8F46-3182934B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22EAE-09D8-4C5C-8A23-5E3BD035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993CD-BD22-43D4-9611-29E51E3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D516B-E3E8-4028-A23D-F7DCA135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D7C56-9ABA-437A-96E1-1DDE5CE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100C8-1012-4287-A07C-BA900E34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541783-884B-4FD7-B69D-A83E5AE7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D14AA-4819-4BE1-9B67-B678C4C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53F71-98C9-4E63-9F7F-59C5AEA7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71E71-F9B1-4415-B276-9560763D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C3B5A2-6613-4CE8-905E-1245DB37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3672C-5A2F-449B-A966-CD214E0B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C6791-43FD-4F5E-8B6B-3690AB5B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CE328-D344-4BAD-8078-87795543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56D95-FB5D-4672-AEF3-8E16DFAA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5D240-55F4-4F05-9F1B-CA68E88C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205F7-9BA0-4092-B0E6-05E90859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C343A-C4F6-4F21-8027-5F72B8F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D5E7A-9E2D-44DE-A1E9-9F045871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0282-7D23-439D-8F0A-AD2D40C4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F8BC-B73F-43C6-AF53-5BF05F8D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FA289C-EF56-4A2B-9647-BDFD8C00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B617EC-9C08-4947-811F-53C8C4DB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7148B-81A9-4E76-83B6-FF90163A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AD0E8-EBD2-4B94-811E-5C20C742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281C1-2089-4663-9C01-7EE560D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8E85F-58B7-4E63-A5E7-A509A413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E256B8-D446-43DB-957B-F76E213C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6EE77-670F-4041-A982-50881E3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E512D-D055-41AA-B731-3756306B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7EC128-3397-4D62-8C6F-F9329216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BDA51-A988-4BB1-8806-8085B17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B4804-FB13-4DD3-9140-DE260060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AF20A-6529-4388-A0B6-046FFAD1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A20960-2DF0-489E-AC28-0F6BB95B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4424AE-F399-445F-85E0-AB85800A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D1CB5-E49F-48A7-8CE4-72A7E2A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0A3A78-257B-4108-BC44-FB18F65D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FD383-36E6-4C7A-AE75-6F6BAD6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5B46E-0B86-472C-9CCA-F91E1610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71C616-1D1E-45B2-9A80-7ADEAEF4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A592A7-7B1D-4C26-A7FA-9AF35ED4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49A977-CB71-4138-B294-62C56100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71BDCB-D6C2-4A46-8269-4DDFBFC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566386-C887-432F-A83F-9D281C74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E6AA14-768D-488D-BA20-89B8845C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1E052-94E9-4956-A11E-4903F8CC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0DBDE-EDCF-4C96-B8B5-11CE33BA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7E1A7F-E307-49BD-B382-8A1E0461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8491FE-EA54-4C9C-A620-E020795C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22085-1E7D-4F63-A425-141087CD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E2081C-E803-4283-9C5A-31564C16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13F18-8A35-4857-937E-EC9CF62E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E4CC47-C3C0-4056-B0B5-3C86AA3E9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9B69D-93EF-40BD-BE06-724477FF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37DDD-545D-49BB-BB5C-785BCCC0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ED17D-A3E4-493F-925A-C72254BA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BA5573-20B0-47EA-91B9-6009BB4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630007-D748-4D51-BBEB-A70760C3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33DA64-F12D-4ADE-BCC0-694D91BE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FAC4E-091C-47E4-9F41-9AF4CC66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4AB4-BC77-421C-BD09-3531D2C6642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9AAD30-B537-4F99-9FDD-4E7FB2DE7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9228C-711F-4542-8328-FA0F534F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96DC-9AF3-4511-9778-609902B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k for graduates in mechanical engineering! - Engineers Network">
            <a:extLst>
              <a:ext uri="{FF2B5EF4-FFF2-40B4-BE49-F238E27FC236}">
                <a16:creationId xmlns:a16="http://schemas.microsoft.com/office/drawing/2014/main" id="{926C807F-F2C2-4583-AF9A-D1B79AC63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94EE5C4-4F68-454B-93B1-9CF4A6E80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Mechanical Engineering Workshop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A54E8C-C903-4C8A-8272-C496CCBE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HKSKH Bishop Hall Secondary School</a:t>
            </a:r>
          </a:p>
          <a:p>
            <a:r>
              <a:rPr lang="en-US" dirty="0">
                <a:solidFill>
                  <a:srgbClr val="FFFFFF"/>
                </a:solidFill>
              </a:rPr>
              <a:t>2021-07-26</a:t>
            </a:r>
          </a:p>
        </p:txBody>
      </p:sp>
      <p:sp>
        <p:nvSpPr>
          <p:cNvPr id="10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19144-54C2-4F9A-AB88-9E7E972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Fastener</a:t>
            </a:r>
          </a:p>
        </p:txBody>
      </p:sp>
      <p:pic>
        <p:nvPicPr>
          <p:cNvPr id="2058" name="Picture 10" descr="Bolt Vs Screw | What Is Bolt | What Is Screws">
            <a:extLst>
              <a:ext uri="{FF2B5EF4-FFF2-40B4-BE49-F238E27FC236}">
                <a16:creationId xmlns:a16="http://schemas.microsoft.com/office/drawing/2014/main" id="{96C966E1-176F-40C3-A00D-97EB404F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3" y="1392107"/>
            <a:ext cx="8784773" cy="49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A084-2647-40AA-ABFC-73C4D801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Type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2A758F-9381-4F15-B602-AF931472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8698"/>
            <a:ext cx="8800322" cy="51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2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E3D19-2524-42B1-863E-62E47D0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Stripped Screw</a:t>
            </a:r>
          </a:p>
        </p:txBody>
      </p:sp>
      <p:pic>
        <p:nvPicPr>
          <p:cNvPr id="8194" name="Picture 2" descr="5 Ways to Remove a Stripped Screw : 7 Steps (with Pictures) - Instructables">
            <a:extLst>
              <a:ext uri="{FF2B5EF4-FFF2-40B4-BE49-F238E27FC236}">
                <a16:creationId xmlns:a16="http://schemas.microsoft.com/office/drawing/2014/main" id="{29F194D9-D62F-496C-84AB-5EA1B7EC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" y="1502228"/>
            <a:ext cx="5849898" cy="48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6EB50B-A43D-417F-897E-6E488E38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17" y="1502228"/>
            <a:ext cx="3443774" cy="48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F10B5-6CE3-4E58-92A7-71950D98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</a:t>
            </a:r>
          </a:p>
        </p:txBody>
      </p:sp>
      <p:pic>
        <p:nvPicPr>
          <p:cNvPr id="4098" name="Picture 2" descr="M18x2.5mm Metric Stainless Steel Anti-loose Nylon Insert Lock Hex Nuts |  Walmart Canada">
            <a:extLst>
              <a:ext uri="{FF2B5EF4-FFF2-40B4-BE49-F238E27FC236}">
                <a16:creationId xmlns:a16="http://schemas.microsoft.com/office/drawing/2014/main" id="{E394FC7D-5889-46F0-B86A-07DE0008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65" y="1690688"/>
            <a:ext cx="4330960" cy="43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N934 304 Stainless Steel Hex Nut / Bolt Screw Cap  M1/1.2/1.4/1.6/2/2.5/2.6/3 M10|screw bolt|nuts screws boltsstainless steel  hex bolts - AliExpress">
            <a:extLst>
              <a:ext uri="{FF2B5EF4-FFF2-40B4-BE49-F238E27FC236}">
                <a16:creationId xmlns:a16="http://schemas.microsoft.com/office/drawing/2014/main" id="{AA5D3920-EC66-4B02-9EEF-04C3AAF2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84" y="1672127"/>
            <a:ext cx="4405605" cy="44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E19CC3C-4DB8-4B93-81C8-7B981ABF97A4}"/>
              </a:ext>
            </a:extLst>
          </p:cNvPr>
          <p:cNvSpPr txBox="1"/>
          <p:nvPr/>
        </p:nvSpPr>
        <p:spPr>
          <a:xfrm>
            <a:off x="2364533" y="5893066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 Loose Nut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62D90B-6853-4C62-A397-FC88A269270D}"/>
              </a:ext>
            </a:extLst>
          </p:cNvPr>
          <p:cNvSpPr txBox="1"/>
          <p:nvPr/>
        </p:nvSpPr>
        <p:spPr>
          <a:xfrm>
            <a:off x="7737410" y="588713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Nut</a:t>
            </a:r>
          </a:p>
        </p:txBody>
      </p:sp>
    </p:spTree>
    <p:extLst>
      <p:ext uri="{BB962C8B-B14F-4D97-AF65-F5344CB8AC3E}">
        <p14:creationId xmlns:p14="http://schemas.microsoft.com/office/powerpoint/2010/main" val="194568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18D27-60C8-4754-A79B-959D895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Washers</a:t>
            </a:r>
          </a:p>
        </p:txBody>
      </p:sp>
      <p:pic>
        <p:nvPicPr>
          <p:cNvPr id="5122" name="Picture 2" descr="ALUMINIUM WASHERS - M3 M4 M5 M6 M8 M10 M12 M16 WASHER - RACE MOTO PRO BOLT  | eBay">
            <a:extLst>
              <a:ext uri="{FF2B5EF4-FFF2-40B4-BE49-F238E27FC236}">
                <a16:creationId xmlns:a16="http://schemas.microsoft.com/office/drawing/2014/main" id="{FE557EA5-9759-4910-B95F-141B49C9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6" y="1452234"/>
            <a:ext cx="4294868" cy="42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2 stainless steel spring washer,M12 | RS Components">
            <a:extLst>
              <a:ext uri="{FF2B5EF4-FFF2-40B4-BE49-F238E27FC236}">
                <a16:creationId xmlns:a16="http://schemas.microsoft.com/office/drawing/2014/main" id="{D7CECAD0-76EF-4388-ADDC-995D805F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94" y="2121192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76EC87-88C9-48A2-9D3E-A6A01083F094}"/>
              </a:ext>
            </a:extLst>
          </p:cNvPr>
          <p:cNvSpPr txBox="1"/>
          <p:nvPr/>
        </p:nvSpPr>
        <p:spPr>
          <a:xfrm>
            <a:off x="2533099" y="547431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Flat Washer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C49FF1-881E-4504-9CCE-71514BC7A451}"/>
              </a:ext>
            </a:extLst>
          </p:cNvPr>
          <p:cNvSpPr txBox="1"/>
          <p:nvPr/>
        </p:nvSpPr>
        <p:spPr>
          <a:xfrm>
            <a:off x="8095084" y="5440333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Washer</a:t>
            </a:r>
          </a:p>
        </p:txBody>
      </p:sp>
    </p:spTree>
    <p:extLst>
      <p:ext uri="{BB962C8B-B14F-4D97-AF65-F5344CB8AC3E}">
        <p14:creationId xmlns:p14="http://schemas.microsoft.com/office/powerpoint/2010/main" val="23915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D3A03-C39A-434B-BF9F-EBD63DB9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Water-proof</a:t>
            </a:r>
            <a:endParaRPr lang="en-US" dirty="0"/>
          </a:p>
        </p:txBody>
      </p:sp>
      <p:pic>
        <p:nvPicPr>
          <p:cNvPr id="6146" name="Picture 2" descr="Homebrewed Headphone Amp Shows Off DIY Resin Casting Process | Headphone  amp, Headphone amplifiers, Headphone">
            <a:extLst>
              <a:ext uri="{FF2B5EF4-FFF2-40B4-BE49-F238E27FC236}">
                <a16:creationId xmlns:a16="http://schemas.microsoft.com/office/drawing/2014/main" id="{AA6388BC-D745-4F1B-B026-7D13E60C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07" y="1503700"/>
            <a:ext cx="8035213" cy="44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933F5F5-547B-426A-BD8B-6EEFB4DD049F}"/>
              </a:ext>
            </a:extLst>
          </p:cNvPr>
          <p:cNvSpPr txBox="1"/>
          <p:nvPr/>
        </p:nvSpPr>
        <p:spPr>
          <a:xfrm>
            <a:off x="5288901" y="5941610"/>
            <a:ext cx="9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Epoxy</a:t>
            </a:r>
          </a:p>
        </p:txBody>
      </p:sp>
    </p:spTree>
    <p:extLst>
      <p:ext uri="{BB962C8B-B14F-4D97-AF65-F5344CB8AC3E}">
        <p14:creationId xmlns:p14="http://schemas.microsoft.com/office/powerpoint/2010/main" val="59230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A21F9-AE32-4BD4-A4C6-6AF6FE3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O-ring</a:t>
            </a:r>
          </a:p>
        </p:txBody>
      </p:sp>
      <p:pic>
        <p:nvPicPr>
          <p:cNvPr id="7170" name="Picture 2" descr="Pentair O-ring 237 for 1/4&amp;quot;, 3/8&amp;quot;, &amp;amp; 1/2&amp;quot; Inlet Slim Line &amp;amp; Standard  Housings (151121) - ESPWaterProducts.com">
            <a:extLst>
              <a:ext uri="{FF2B5EF4-FFF2-40B4-BE49-F238E27FC236}">
                <a16:creationId xmlns:a16="http://schemas.microsoft.com/office/drawing/2014/main" id="{58DC5632-C61E-4A90-B4C1-9B3582BA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39" y="1872667"/>
            <a:ext cx="4620208" cy="46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5D3943-EA7C-48E0-ACA7-648350764FCD}"/>
              </a:ext>
            </a:extLst>
          </p:cNvPr>
          <p:cNvSpPr txBox="1"/>
          <p:nvPr/>
        </p:nvSpPr>
        <p:spPr>
          <a:xfrm>
            <a:off x="513962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https://www.youtube.com/watch?v=s5nJG0om8KY</a:t>
            </a:r>
          </a:p>
        </p:txBody>
      </p:sp>
    </p:spTree>
    <p:extLst>
      <p:ext uri="{BB962C8B-B14F-4D97-AF65-F5344CB8AC3E}">
        <p14:creationId xmlns:p14="http://schemas.microsoft.com/office/powerpoint/2010/main" val="5484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8DF45-F8C5-472D-9169-4A5313A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360 </a:t>
            </a:r>
          </a:p>
        </p:txBody>
      </p:sp>
    </p:spTree>
    <p:extLst>
      <p:ext uri="{BB962C8B-B14F-4D97-AF65-F5344CB8AC3E}">
        <p14:creationId xmlns:p14="http://schemas.microsoft.com/office/powerpoint/2010/main" val="10538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43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Mechanical Engineering Workshop</vt:lpstr>
      <vt:lpstr>Fastener</vt:lpstr>
      <vt:lpstr>Head Type</vt:lpstr>
      <vt:lpstr>Stripped Screw</vt:lpstr>
      <vt:lpstr>Nut</vt:lpstr>
      <vt:lpstr>Washers</vt:lpstr>
      <vt:lpstr>Water-proof</vt:lpstr>
      <vt:lpstr>O-ring</vt:lpstr>
      <vt:lpstr>Fusion 360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 Workshop</dc:title>
  <dc:creator>LAI Chun Wai</dc:creator>
  <cp:lastModifiedBy>LAI Chun Wai</cp:lastModifiedBy>
  <cp:revision>14</cp:revision>
  <dcterms:created xsi:type="dcterms:W3CDTF">2021-07-26T09:33:55Z</dcterms:created>
  <dcterms:modified xsi:type="dcterms:W3CDTF">2021-07-26T13:55:22Z</dcterms:modified>
</cp:coreProperties>
</file>