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83" r:id="rId2"/>
    <p:sldId id="286"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21"/>
    <p:restoredTop sz="61905"/>
  </p:normalViewPr>
  <p:slideViewPr>
    <p:cSldViewPr snapToGrid="0">
      <p:cViewPr varScale="1">
        <p:scale>
          <a:sx n="59" d="100"/>
          <a:sy n="59" d="100"/>
        </p:scale>
        <p:origin x="200"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AAE58-E562-DF47-A0F7-42787D754845}" type="datetimeFigureOut">
              <a:rPr lang="en-US" smtClean="0"/>
              <a:t>3/21/23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F359F-E95C-F64B-B302-8F3904292CB4}" type="slidenum">
              <a:rPr lang="en-US" smtClean="0"/>
              <a:t>‹#›</a:t>
            </a:fld>
            <a:endParaRPr lang="en-US"/>
          </a:p>
        </p:txBody>
      </p:sp>
    </p:spTree>
    <p:extLst>
      <p:ext uri="{BB962C8B-B14F-4D97-AF65-F5344CB8AC3E}">
        <p14:creationId xmlns:p14="http://schemas.microsoft.com/office/powerpoint/2010/main" val="180406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i.dev/c/redux/what-is-the-redux-sto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I’ll be presenting on today is React State Management:</a:t>
            </a:r>
          </a:p>
          <a:p>
            <a:endParaRPr lang="en-US" dirty="0"/>
          </a:p>
          <a:p>
            <a:r>
              <a:rPr lang="en-US" dirty="0"/>
              <a:t>We’ll talk about:</a:t>
            </a:r>
          </a:p>
          <a:p>
            <a:endParaRPr lang="en-US" dirty="0"/>
          </a:p>
          <a:p>
            <a:pPr marL="171450" indent="-171450">
              <a:buFontTx/>
              <a:buChar char="-"/>
            </a:pPr>
            <a:r>
              <a:rPr lang="en-US" dirty="0"/>
              <a:t>What state management is and why its important</a:t>
            </a:r>
          </a:p>
          <a:p>
            <a:pPr marL="171450" indent="-171450">
              <a:buFontTx/>
              <a:buChar char="-"/>
            </a:pPr>
            <a:endParaRPr lang="en-US" dirty="0"/>
          </a:p>
          <a:p>
            <a:pPr marL="171450" indent="-171450">
              <a:buFontTx/>
              <a:buChar char="-"/>
            </a:pPr>
            <a:r>
              <a:rPr lang="en-US" dirty="0"/>
              <a:t>What React provides for us out of the box to manage our application’s state</a:t>
            </a:r>
          </a:p>
          <a:p>
            <a:pPr marL="171450" indent="-171450">
              <a:buFontTx/>
              <a:buChar char="-"/>
            </a:pPr>
            <a:endParaRPr lang="en-US" dirty="0"/>
          </a:p>
          <a:p>
            <a:pPr marL="171450" indent="-171450">
              <a:buFontTx/>
              <a:buChar char="-"/>
            </a:pPr>
            <a:r>
              <a:rPr lang="en-US" dirty="0"/>
              <a:t>And a couple of popular libraries written to help us manage state</a:t>
            </a:r>
          </a:p>
        </p:txBody>
      </p:sp>
      <p:sp>
        <p:nvSpPr>
          <p:cNvPr id="4" name="Slide Number Placeholder 3"/>
          <p:cNvSpPr>
            <a:spLocks noGrp="1"/>
          </p:cNvSpPr>
          <p:nvPr>
            <p:ph type="sldNum" sz="quarter" idx="5"/>
          </p:nvPr>
        </p:nvSpPr>
        <p:spPr/>
        <p:txBody>
          <a:bodyPr/>
          <a:lstStyle/>
          <a:p>
            <a:fld id="{93AF359F-E95C-F64B-B302-8F3904292CB4}" type="slidenum">
              <a:rPr lang="en-US" smtClean="0"/>
              <a:t>1</a:t>
            </a:fld>
            <a:endParaRPr lang="en-US"/>
          </a:p>
        </p:txBody>
      </p:sp>
    </p:spTree>
    <p:extLst>
      <p:ext uri="{BB962C8B-B14F-4D97-AF65-F5344CB8AC3E}">
        <p14:creationId xmlns:p14="http://schemas.microsoft.com/office/powerpoint/2010/main" val="270602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4DA"/>
                </a:solidFill>
                <a:effectLst/>
                <a:latin typeface="Outfit"/>
              </a:rPr>
              <a:t>So, why are we talking about state management?</a:t>
            </a:r>
          </a:p>
          <a:p>
            <a:endParaRPr lang="en-US" b="0" i="0" dirty="0">
              <a:solidFill>
                <a:srgbClr val="F9F4DA"/>
              </a:solidFill>
              <a:effectLst/>
              <a:latin typeface="Outfit"/>
            </a:endParaRPr>
          </a:p>
          <a:p>
            <a:r>
              <a:rPr lang="en-US" b="0" i="0" dirty="0">
                <a:solidFill>
                  <a:srgbClr val="F9F4DA"/>
                </a:solidFill>
                <a:effectLst/>
                <a:latin typeface="Outfit"/>
              </a:rPr>
              <a:t>Well:</a:t>
            </a:r>
          </a:p>
          <a:p>
            <a:endParaRPr lang="en-US" b="0" i="0" dirty="0">
              <a:solidFill>
                <a:srgbClr val="F9F4DA"/>
              </a:solidFill>
              <a:effectLst/>
              <a:latin typeface="Outfit"/>
            </a:endParaRPr>
          </a:p>
          <a:p>
            <a:r>
              <a:rPr lang="en-US" b="0" i="0" dirty="0">
                <a:solidFill>
                  <a:srgbClr val="F9F4DA"/>
                </a:solidFill>
                <a:effectLst/>
                <a:latin typeface="Outfit"/>
              </a:rPr>
              <a:t>-If you were to boil down an app to its two most fundamental components, what you'd get is UI and State. </a:t>
            </a:r>
          </a:p>
          <a:p>
            <a:endParaRPr lang="en-US" b="0" i="0" dirty="0">
              <a:solidFill>
                <a:srgbClr val="F9F4DA"/>
              </a:solidFill>
              <a:effectLst/>
              <a:latin typeface="Outfit"/>
            </a:endParaRPr>
          </a:p>
          <a:p>
            <a:r>
              <a:rPr lang="en-US" b="0" i="0" dirty="0">
                <a:solidFill>
                  <a:srgbClr val="F9F4DA"/>
                </a:solidFill>
                <a:effectLst/>
                <a:latin typeface="Outfit"/>
              </a:rPr>
              <a:t>An app is composed primarily of UI and State.</a:t>
            </a:r>
          </a:p>
          <a:p>
            <a:endParaRPr lang="en-US" b="0" i="0" dirty="0">
              <a:solidFill>
                <a:srgbClr val="F9F4DA"/>
              </a:solidFill>
              <a:effectLst/>
              <a:latin typeface="Outfit"/>
            </a:endParaRPr>
          </a:p>
          <a:p>
            <a:r>
              <a:rPr lang="en-US" b="0" i="0" dirty="0">
                <a:solidFill>
                  <a:srgbClr val="F9F4DA"/>
                </a:solidFill>
                <a:effectLst/>
                <a:latin typeface="Outfit"/>
              </a:rPr>
              <a:t>- if you were to boil down the root cause for any bug you've ever written, odds are that bug was caused because of state mismanagement. </a:t>
            </a:r>
          </a:p>
          <a:p>
            <a:endParaRPr lang="en-US" b="0" i="0" dirty="0">
              <a:solidFill>
                <a:srgbClr val="F9F4DA"/>
              </a:solidFill>
              <a:effectLst/>
              <a:latin typeface="Outfit"/>
            </a:endParaRPr>
          </a:p>
          <a:p>
            <a:r>
              <a:rPr lang="en-US" b="0" i="0" dirty="0">
                <a:solidFill>
                  <a:srgbClr val="F9F4DA"/>
                </a:solidFill>
                <a:effectLst/>
                <a:latin typeface="Outfit"/>
              </a:rPr>
              <a:t>The state the app expected and the state it got were out of sync. </a:t>
            </a:r>
          </a:p>
          <a:p>
            <a:endParaRPr lang="en-US" b="0" i="0" dirty="0">
              <a:solidFill>
                <a:srgbClr val="F9F4DA"/>
              </a:solidFill>
              <a:effectLst/>
              <a:latin typeface="Outfit"/>
            </a:endParaRPr>
          </a:p>
          <a:p>
            <a:r>
              <a:rPr lang="en-US" b="0" i="0" dirty="0">
                <a:solidFill>
                  <a:srgbClr val="F9F4DA"/>
                </a:solidFill>
                <a:effectLst/>
                <a:latin typeface="Outfit"/>
              </a:rPr>
              <a:t>Have you ever thought about why the first rule of tech support is turning it off and back on again? It's because it resets the state and, therefore, fixes the problem.</a:t>
            </a:r>
          </a:p>
          <a:p>
            <a:endParaRPr lang="en-US" b="0" i="0" dirty="0">
              <a:solidFill>
                <a:srgbClr val="F9F4DA"/>
              </a:solidFill>
              <a:effectLst/>
              <a:latin typeface="Outfit"/>
            </a:endParaRPr>
          </a:p>
          <a:p>
            <a:r>
              <a:rPr lang="en-US" dirty="0">
                <a:hlinkClick r:id="rId3"/>
              </a:rPr>
              <a:t>What is the Store? - ui.dev</a:t>
            </a:r>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2</a:t>
            </a:fld>
            <a:endParaRPr lang="en-US"/>
          </a:p>
        </p:txBody>
      </p:sp>
    </p:spTree>
    <p:extLst>
      <p:ext uri="{BB962C8B-B14F-4D97-AF65-F5344CB8AC3E}">
        <p14:creationId xmlns:p14="http://schemas.microsoft.com/office/powerpoint/2010/main" val="319176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70F2-A8D6-E5FA-777C-1C0C21A17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CB8EBD-703E-486C-C8D9-6C44CB062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D34267-A207-5A04-1A51-A32CAFB1EB4B}"/>
              </a:ext>
            </a:extLst>
          </p:cNvPr>
          <p:cNvSpPr>
            <a:spLocks noGrp="1"/>
          </p:cNvSpPr>
          <p:nvPr>
            <p:ph type="dt" sz="half" idx="10"/>
          </p:nvPr>
        </p:nvSpPr>
        <p:spPr/>
        <p:txBody>
          <a:bodyPr/>
          <a:lstStyle/>
          <a:p>
            <a:fld id="{925B7355-5112-4546-A5E8-03B2C9A2AF27}" type="datetimeFigureOut">
              <a:rPr lang="en-US" smtClean="0"/>
              <a:t>3/21/23</a:t>
            </a:fld>
            <a:endParaRPr lang="en-US"/>
          </a:p>
        </p:txBody>
      </p:sp>
      <p:sp>
        <p:nvSpPr>
          <p:cNvPr id="5" name="Footer Placeholder 4">
            <a:extLst>
              <a:ext uri="{FF2B5EF4-FFF2-40B4-BE49-F238E27FC236}">
                <a16:creationId xmlns:a16="http://schemas.microsoft.com/office/drawing/2014/main" id="{935E9624-0095-4BC7-2B96-684D180F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C8E81-B192-376B-8C76-48D0459CD473}"/>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7338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65F4-A2CE-E458-EFF6-151366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E9E83-5EAE-2DA2-E685-EF0D6E2CE8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A7467-CE8B-89A8-5A21-B562EB7FD78F}"/>
              </a:ext>
            </a:extLst>
          </p:cNvPr>
          <p:cNvSpPr>
            <a:spLocks noGrp="1"/>
          </p:cNvSpPr>
          <p:nvPr>
            <p:ph type="dt" sz="half" idx="10"/>
          </p:nvPr>
        </p:nvSpPr>
        <p:spPr/>
        <p:txBody>
          <a:bodyPr/>
          <a:lstStyle/>
          <a:p>
            <a:fld id="{925B7355-5112-4546-A5E8-03B2C9A2AF27}" type="datetimeFigureOut">
              <a:rPr lang="en-US" smtClean="0"/>
              <a:t>3/21/23</a:t>
            </a:fld>
            <a:endParaRPr lang="en-US"/>
          </a:p>
        </p:txBody>
      </p:sp>
      <p:sp>
        <p:nvSpPr>
          <p:cNvPr id="5" name="Footer Placeholder 4">
            <a:extLst>
              <a:ext uri="{FF2B5EF4-FFF2-40B4-BE49-F238E27FC236}">
                <a16:creationId xmlns:a16="http://schemas.microsoft.com/office/drawing/2014/main" id="{E1FD71E6-1208-9BF6-2D62-E6497787D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AF0BD-37C8-8AAB-C64A-0520A9D5170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409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A3EB2-40B8-4B17-1AA5-AD6E8F0870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D44BD5-5D3E-7A0C-988C-D3D0C2D97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A3069-5E5C-26FA-1488-883EA2428708}"/>
              </a:ext>
            </a:extLst>
          </p:cNvPr>
          <p:cNvSpPr>
            <a:spLocks noGrp="1"/>
          </p:cNvSpPr>
          <p:nvPr>
            <p:ph type="dt" sz="half" idx="10"/>
          </p:nvPr>
        </p:nvSpPr>
        <p:spPr/>
        <p:txBody>
          <a:bodyPr/>
          <a:lstStyle/>
          <a:p>
            <a:fld id="{925B7355-5112-4546-A5E8-03B2C9A2AF27}" type="datetimeFigureOut">
              <a:rPr lang="en-US" smtClean="0"/>
              <a:t>3/21/23</a:t>
            </a:fld>
            <a:endParaRPr lang="en-US"/>
          </a:p>
        </p:txBody>
      </p:sp>
      <p:sp>
        <p:nvSpPr>
          <p:cNvPr id="5" name="Footer Placeholder 4">
            <a:extLst>
              <a:ext uri="{FF2B5EF4-FFF2-40B4-BE49-F238E27FC236}">
                <a16:creationId xmlns:a16="http://schemas.microsoft.com/office/drawing/2014/main" id="{77854CBF-ACF6-031F-B529-E800A0DD5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07AD1-C29B-9EF8-B1B0-7163872E771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44546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p:bg>
      <p:bgPr>
        <a:solidFill>
          <a:srgbClr val="55206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AEF5C35-C0D7-D16C-1A73-F391457A46B7}"/>
              </a:ext>
            </a:extLst>
          </p:cNvPr>
          <p:cNvSpPr>
            <a:spLocks noGrp="1"/>
          </p:cNvSpPr>
          <p:nvPr>
            <p:ph type="title" hasCustomPrompt="1"/>
          </p:nvPr>
        </p:nvSpPr>
        <p:spPr>
          <a:xfrm>
            <a:off x="831850" y="2074863"/>
            <a:ext cx="10515600" cy="2852737"/>
          </a:xfrm>
        </p:spPr>
        <p:txBody>
          <a:bodyPr anchor="b">
            <a:normAutofit/>
          </a:bodyPr>
          <a:lstStyle>
            <a:lvl1pPr>
              <a:defRPr sz="8000" b="1" spc="-150">
                <a:solidFill>
                  <a:schemeClr val="bg1"/>
                </a:solidFill>
                <a:latin typeface="Helvetica" pitchFamily="2" charset="0"/>
              </a:defRPr>
            </a:lvl1pPr>
          </a:lstStyle>
          <a:p>
            <a:r>
              <a:rPr lang="en-US" dirty="0"/>
              <a:t>Presentation Title</a:t>
            </a:r>
          </a:p>
        </p:txBody>
      </p:sp>
      <p:sp>
        <p:nvSpPr>
          <p:cNvPr id="8" name="Text Placeholder 2">
            <a:extLst>
              <a:ext uri="{FF2B5EF4-FFF2-40B4-BE49-F238E27FC236}">
                <a16:creationId xmlns:a16="http://schemas.microsoft.com/office/drawing/2014/main" id="{FD9DE590-DA17-5926-51FB-66A31D84B606}"/>
              </a:ext>
            </a:extLst>
          </p:cNvPr>
          <p:cNvSpPr>
            <a:spLocks noGrp="1"/>
          </p:cNvSpPr>
          <p:nvPr>
            <p:ph type="body" idx="1"/>
          </p:nvPr>
        </p:nvSpPr>
        <p:spPr>
          <a:xfrm>
            <a:off x="831850" y="4954588"/>
            <a:ext cx="10515600" cy="365125"/>
          </a:xfrm>
        </p:spPr>
        <p:txBody>
          <a:bodyPr/>
          <a:lstStyle>
            <a:lvl1pPr marL="0" indent="0">
              <a:buNone/>
              <a:defRPr sz="2400">
                <a:solidFill>
                  <a:schemeClr val="bg1">
                    <a:alpha val="26000"/>
                  </a:schemeClr>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32367916-83D9-35B5-4A4C-1800D2E8568A}"/>
              </a:ext>
            </a:extLst>
          </p:cNvPr>
          <p:cNvSpPr>
            <a:spLocks noGrp="1"/>
          </p:cNvSpPr>
          <p:nvPr>
            <p:ph type="dt" sz="half" idx="10"/>
          </p:nvPr>
        </p:nvSpPr>
        <p:spPr/>
        <p:txBody>
          <a:bodyPr/>
          <a:lstStyle/>
          <a:p>
            <a:fld id="{6F202981-861B-764C-8A12-BA3162DB706A}" type="datetimeFigureOut">
              <a:rPr lang="en-US" smtClean="0"/>
              <a:pPr/>
              <a:t>3/21/23</a:t>
            </a:fld>
            <a:endParaRPr lang="en-US"/>
          </a:p>
        </p:txBody>
      </p:sp>
      <p:sp>
        <p:nvSpPr>
          <p:cNvPr id="10" name="Footer Placeholder 9">
            <a:extLst>
              <a:ext uri="{FF2B5EF4-FFF2-40B4-BE49-F238E27FC236}">
                <a16:creationId xmlns:a16="http://schemas.microsoft.com/office/drawing/2014/main" id="{7B4B03F6-D5A8-E8F7-C1FF-EA3ADED4B6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D03EF9C-D4AA-4D22-5BA8-157E6245AAED}"/>
              </a:ext>
            </a:extLst>
          </p:cNvPr>
          <p:cNvSpPr>
            <a:spLocks noGrp="1"/>
          </p:cNvSpPr>
          <p:nvPr>
            <p:ph type="sldNum" sz="quarter" idx="12"/>
          </p:nvPr>
        </p:nvSpPr>
        <p:spPr/>
        <p:txBody>
          <a:bodyPr/>
          <a:lstStyle/>
          <a:p>
            <a:fld id="{566A63C5-CCCE-DA47-8C12-F99EBD9F7C78}" type="slidenum">
              <a:rPr lang="en-US" smtClean="0"/>
              <a:pPr/>
              <a:t>‹#›</a:t>
            </a:fld>
            <a:endParaRPr lang="en-US"/>
          </a:p>
        </p:txBody>
      </p:sp>
    </p:spTree>
    <p:extLst>
      <p:ext uri="{BB962C8B-B14F-4D97-AF65-F5344CB8AC3E}">
        <p14:creationId xmlns:p14="http://schemas.microsoft.com/office/powerpoint/2010/main" val="2005183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ull Quote – Purp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3/21/23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1504496" y="2471532"/>
            <a:ext cx="9183007" cy="2120900"/>
          </a:xfrm>
          <a:noFill/>
        </p:spPr>
        <p:txBody>
          <a:bodyPr anchor="ctr" anchorCtr="0">
            <a:normAutofit/>
          </a:bodyPr>
          <a:lstStyle>
            <a:lvl1pPr algn="ctr">
              <a:defRPr sz="6000" b="1" spc="-150">
                <a:solidFill>
                  <a:schemeClr val="bg1"/>
                </a:solidFill>
                <a:latin typeface="Helvetica" pitchFamily="2" charset="0"/>
              </a:defRPr>
            </a:lvl1pPr>
          </a:lstStyle>
          <a:p>
            <a:r>
              <a:rPr lang="en-US" dirty="0"/>
              <a:t>Text Here</a:t>
            </a:r>
          </a:p>
        </p:txBody>
      </p:sp>
      <p:sp>
        <p:nvSpPr>
          <p:cNvPr id="2" name="Text Placeholder 3">
            <a:extLst>
              <a:ext uri="{FF2B5EF4-FFF2-40B4-BE49-F238E27FC236}">
                <a16:creationId xmlns:a16="http://schemas.microsoft.com/office/drawing/2014/main" id="{E79BAD4A-4E67-CA60-3E53-5F6916EB0915}"/>
              </a:ext>
            </a:extLst>
          </p:cNvPr>
          <p:cNvSpPr>
            <a:spLocks noGrp="1"/>
          </p:cNvSpPr>
          <p:nvPr>
            <p:ph type="body" sz="half" idx="14" hasCustomPrompt="1"/>
          </p:nvPr>
        </p:nvSpPr>
        <p:spPr>
          <a:xfrm>
            <a:off x="1504497" y="4592432"/>
            <a:ext cx="9186276" cy="287323"/>
          </a:xfrm>
        </p:spPr>
        <p:txBody>
          <a:bodyPr>
            <a:noAutofit/>
          </a:bodyPr>
          <a:lstStyle>
            <a:lvl1pPr marL="0" indent="0" algn="ctr">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327317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4E65-7546-342C-F316-B3422807C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998E7-11F8-00FE-7A9C-43D1A3CFFA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99D47-C845-DB63-724E-67B8007C5879}"/>
              </a:ext>
            </a:extLst>
          </p:cNvPr>
          <p:cNvSpPr>
            <a:spLocks noGrp="1"/>
          </p:cNvSpPr>
          <p:nvPr>
            <p:ph type="dt" sz="half" idx="10"/>
          </p:nvPr>
        </p:nvSpPr>
        <p:spPr/>
        <p:txBody>
          <a:bodyPr/>
          <a:lstStyle/>
          <a:p>
            <a:fld id="{925B7355-5112-4546-A5E8-03B2C9A2AF27}" type="datetimeFigureOut">
              <a:rPr lang="en-US" smtClean="0"/>
              <a:t>3/21/23</a:t>
            </a:fld>
            <a:endParaRPr lang="en-US"/>
          </a:p>
        </p:txBody>
      </p:sp>
      <p:sp>
        <p:nvSpPr>
          <p:cNvPr id="5" name="Footer Placeholder 4">
            <a:extLst>
              <a:ext uri="{FF2B5EF4-FFF2-40B4-BE49-F238E27FC236}">
                <a16:creationId xmlns:a16="http://schemas.microsoft.com/office/drawing/2014/main" id="{A88CC228-BC7D-F77D-DC2C-E9F20671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0C5B2-83A1-97F9-6F7F-6C7F52A646A7}"/>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55802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B911-097A-BC65-9715-E17AE8862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9930B3-C05E-A057-D20E-9B04E2DFCE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50A2C-F32C-8804-6AC6-9BFEF79F8543}"/>
              </a:ext>
            </a:extLst>
          </p:cNvPr>
          <p:cNvSpPr>
            <a:spLocks noGrp="1"/>
          </p:cNvSpPr>
          <p:nvPr>
            <p:ph type="dt" sz="half" idx="10"/>
          </p:nvPr>
        </p:nvSpPr>
        <p:spPr/>
        <p:txBody>
          <a:bodyPr/>
          <a:lstStyle/>
          <a:p>
            <a:fld id="{925B7355-5112-4546-A5E8-03B2C9A2AF27}" type="datetimeFigureOut">
              <a:rPr lang="en-US" smtClean="0"/>
              <a:t>3/21/23</a:t>
            </a:fld>
            <a:endParaRPr lang="en-US"/>
          </a:p>
        </p:txBody>
      </p:sp>
      <p:sp>
        <p:nvSpPr>
          <p:cNvPr id="5" name="Footer Placeholder 4">
            <a:extLst>
              <a:ext uri="{FF2B5EF4-FFF2-40B4-BE49-F238E27FC236}">
                <a16:creationId xmlns:a16="http://schemas.microsoft.com/office/drawing/2014/main" id="{B5642D22-CC29-8128-F8D5-D0900AB31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2F50-DC9B-BF7F-2E4A-B6FE5EAD13DC}"/>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150954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20A-A02F-2752-6FE8-D6CCECC12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A7D2E-490D-42CA-3077-3713A369D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A9D0E2-37B7-0DAC-4F5C-4C1D74B66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419825-4F77-61B4-4694-F1F56478D336}"/>
              </a:ext>
            </a:extLst>
          </p:cNvPr>
          <p:cNvSpPr>
            <a:spLocks noGrp="1"/>
          </p:cNvSpPr>
          <p:nvPr>
            <p:ph type="dt" sz="half" idx="10"/>
          </p:nvPr>
        </p:nvSpPr>
        <p:spPr/>
        <p:txBody>
          <a:bodyPr/>
          <a:lstStyle/>
          <a:p>
            <a:fld id="{925B7355-5112-4546-A5E8-03B2C9A2AF27}" type="datetimeFigureOut">
              <a:rPr lang="en-US" smtClean="0"/>
              <a:t>3/21/23</a:t>
            </a:fld>
            <a:endParaRPr lang="en-US"/>
          </a:p>
        </p:txBody>
      </p:sp>
      <p:sp>
        <p:nvSpPr>
          <p:cNvPr id="6" name="Footer Placeholder 5">
            <a:extLst>
              <a:ext uri="{FF2B5EF4-FFF2-40B4-BE49-F238E27FC236}">
                <a16:creationId xmlns:a16="http://schemas.microsoft.com/office/drawing/2014/main" id="{6F879C71-5EB2-1347-EF5F-E1EBD3AFE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DB048-F5D4-09CD-4707-FACC17EA4BC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3702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9C42-18BB-E87E-F38F-6F65EF8DC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9FCF1-7CD0-2D7D-00E0-C8307D67C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047E9-0D14-139B-195D-71BFC208E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66B55-9044-E98C-BE6C-33FB3E316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CA543-6F11-8112-C811-616613A665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649E1-FA9A-0E5D-D09E-7554B19D4D64}"/>
              </a:ext>
            </a:extLst>
          </p:cNvPr>
          <p:cNvSpPr>
            <a:spLocks noGrp="1"/>
          </p:cNvSpPr>
          <p:nvPr>
            <p:ph type="dt" sz="half" idx="10"/>
          </p:nvPr>
        </p:nvSpPr>
        <p:spPr/>
        <p:txBody>
          <a:bodyPr/>
          <a:lstStyle/>
          <a:p>
            <a:fld id="{925B7355-5112-4546-A5E8-03B2C9A2AF27}" type="datetimeFigureOut">
              <a:rPr lang="en-US" smtClean="0"/>
              <a:t>3/21/23</a:t>
            </a:fld>
            <a:endParaRPr lang="en-US"/>
          </a:p>
        </p:txBody>
      </p:sp>
      <p:sp>
        <p:nvSpPr>
          <p:cNvPr id="8" name="Footer Placeholder 7">
            <a:extLst>
              <a:ext uri="{FF2B5EF4-FFF2-40B4-BE49-F238E27FC236}">
                <a16:creationId xmlns:a16="http://schemas.microsoft.com/office/drawing/2014/main" id="{D0DDC150-78C8-0BBD-AD19-93FDD42CD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5F014-5689-F661-207B-6A838A7E7524}"/>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9415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80FD-7CB2-B0ED-BFC3-883E43AFA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01E14-7DCC-CA92-59E1-329B2DCEAF17}"/>
              </a:ext>
            </a:extLst>
          </p:cNvPr>
          <p:cNvSpPr>
            <a:spLocks noGrp="1"/>
          </p:cNvSpPr>
          <p:nvPr>
            <p:ph type="dt" sz="half" idx="10"/>
          </p:nvPr>
        </p:nvSpPr>
        <p:spPr/>
        <p:txBody>
          <a:bodyPr/>
          <a:lstStyle/>
          <a:p>
            <a:fld id="{925B7355-5112-4546-A5E8-03B2C9A2AF27}" type="datetimeFigureOut">
              <a:rPr lang="en-US" smtClean="0"/>
              <a:t>3/21/23</a:t>
            </a:fld>
            <a:endParaRPr lang="en-US"/>
          </a:p>
        </p:txBody>
      </p:sp>
      <p:sp>
        <p:nvSpPr>
          <p:cNvPr id="4" name="Footer Placeholder 3">
            <a:extLst>
              <a:ext uri="{FF2B5EF4-FFF2-40B4-BE49-F238E27FC236}">
                <a16:creationId xmlns:a16="http://schemas.microsoft.com/office/drawing/2014/main" id="{FA8AFD12-1109-B09B-0FBE-0F76073506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61398-A720-A65C-8F84-BD4D62ED6B25}"/>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16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02F6E3-6F3A-F4B4-891B-619BED2DD803}"/>
              </a:ext>
            </a:extLst>
          </p:cNvPr>
          <p:cNvSpPr>
            <a:spLocks noGrp="1"/>
          </p:cNvSpPr>
          <p:nvPr>
            <p:ph type="dt" sz="half" idx="10"/>
          </p:nvPr>
        </p:nvSpPr>
        <p:spPr/>
        <p:txBody>
          <a:bodyPr/>
          <a:lstStyle/>
          <a:p>
            <a:fld id="{925B7355-5112-4546-A5E8-03B2C9A2AF27}" type="datetimeFigureOut">
              <a:rPr lang="en-US" smtClean="0"/>
              <a:t>3/21/23</a:t>
            </a:fld>
            <a:endParaRPr lang="en-US"/>
          </a:p>
        </p:txBody>
      </p:sp>
      <p:sp>
        <p:nvSpPr>
          <p:cNvPr id="3" name="Footer Placeholder 2">
            <a:extLst>
              <a:ext uri="{FF2B5EF4-FFF2-40B4-BE49-F238E27FC236}">
                <a16:creationId xmlns:a16="http://schemas.microsoft.com/office/drawing/2014/main" id="{24578CF4-A44F-53A5-C35E-09219C6F7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FBCB4-E05E-EF21-B806-AB205A12ED42}"/>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97324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6A17-80C6-D185-F6FB-219D1C086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4F037C-E040-A47B-8C8D-E123DA412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79CEF-5FBB-7890-2918-87E315D2B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C8366-1427-71F9-83D4-7FD8C8F2DE12}"/>
              </a:ext>
            </a:extLst>
          </p:cNvPr>
          <p:cNvSpPr>
            <a:spLocks noGrp="1"/>
          </p:cNvSpPr>
          <p:nvPr>
            <p:ph type="dt" sz="half" idx="10"/>
          </p:nvPr>
        </p:nvSpPr>
        <p:spPr/>
        <p:txBody>
          <a:bodyPr/>
          <a:lstStyle/>
          <a:p>
            <a:fld id="{925B7355-5112-4546-A5E8-03B2C9A2AF27}" type="datetimeFigureOut">
              <a:rPr lang="en-US" smtClean="0"/>
              <a:t>3/21/23</a:t>
            </a:fld>
            <a:endParaRPr lang="en-US"/>
          </a:p>
        </p:txBody>
      </p:sp>
      <p:sp>
        <p:nvSpPr>
          <p:cNvPr id="6" name="Footer Placeholder 5">
            <a:extLst>
              <a:ext uri="{FF2B5EF4-FFF2-40B4-BE49-F238E27FC236}">
                <a16:creationId xmlns:a16="http://schemas.microsoft.com/office/drawing/2014/main" id="{96214E47-94AE-7F3F-7EEF-78783348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8D0D8-B596-9E5D-F424-7E4A1F1B023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0261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1F29-6D75-158B-BBD1-BA0D26E7C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30E603-CA98-7111-EB4E-9FBBFCE25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A7CC5-2ADA-10E4-AED1-E38133C03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2E7AB-1DFC-8C47-4487-02FCA73388FF}"/>
              </a:ext>
            </a:extLst>
          </p:cNvPr>
          <p:cNvSpPr>
            <a:spLocks noGrp="1"/>
          </p:cNvSpPr>
          <p:nvPr>
            <p:ph type="dt" sz="half" idx="10"/>
          </p:nvPr>
        </p:nvSpPr>
        <p:spPr/>
        <p:txBody>
          <a:bodyPr/>
          <a:lstStyle/>
          <a:p>
            <a:fld id="{925B7355-5112-4546-A5E8-03B2C9A2AF27}" type="datetimeFigureOut">
              <a:rPr lang="en-US" smtClean="0"/>
              <a:t>3/21/23</a:t>
            </a:fld>
            <a:endParaRPr lang="en-US"/>
          </a:p>
        </p:txBody>
      </p:sp>
      <p:sp>
        <p:nvSpPr>
          <p:cNvPr id="6" name="Footer Placeholder 5">
            <a:extLst>
              <a:ext uri="{FF2B5EF4-FFF2-40B4-BE49-F238E27FC236}">
                <a16:creationId xmlns:a16="http://schemas.microsoft.com/office/drawing/2014/main" id="{8D9AE27F-6A97-D20C-D09D-BFA98B358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78E0C-1CFE-4A6A-DF4B-A2431BD3CB91}"/>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3992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8F8AE-70BD-FD0F-178B-F7152C48C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0B2BC-9BE9-D236-283D-63D03F3E81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D7A27-B54A-D281-7593-FD784FC32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B7355-5112-4546-A5E8-03B2C9A2AF27}" type="datetimeFigureOut">
              <a:rPr lang="en-US" smtClean="0"/>
              <a:t>3/21/23</a:t>
            </a:fld>
            <a:endParaRPr lang="en-US"/>
          </a:p>
        </p:txBody>
      </p:sp>
      <p:sp>
        <p:nvSpPr>
          <p:cNvPr id="5" name="Footer Placeholder 4">
            <a:extLst>
              <a:ext uri="{FF2B5EF4-FFF2-40B4-BE49-F238E27FC236}">
                <a16:creationId xmlns:a16="http://schemas.microsoft.com/office/drawing/2014/main" id="{6F08A369-F34C-34FA-0C3C-3708B715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16FCD8-EF48-3D86-3595-ED8DBAB2A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C0815-521A-C943-A9CF-B4F6E66D9A9B}" type="slidenum">
              <a:rPr lang="en-US" smtClean="0"/>
              <a:t>‹#›</a:t>
            </a:fld>
            <a:endParaRPr lang="en-US"/>
          </a:p>
        </p:txBody>
      </p:sp>
    </p:spTree>
    <p:extLst>
      <p:ext uri="{BB962C8B-B14F-4D97-AF65-F5344CB8AC3E}">
        <p14:creationId xmlns:p14="http://schemas.microsoft.com/office/powerpoint/2010/main" val="197691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2E26-998F-9EA3-18AA-5730FDACDA57}"/>
              </a:ext>
            </a:extLst>
          </p:cNvPr>
          <p:cNvSpPr>
            <a:spLocks noGrp="1"/>
          </p:cNvSpPr>
          <p:nvPr>
            <p:ph type="title"/>
          </p:nvPr>
        </p:nvSpPr>
        <p:spPr/>
        <p:txBody>
          <a:bodyPr/>
          <a:lstStyle/>
          <a:p>
            <a:r>
              <a:rPr lang="en-US" dirty="0"/>
              <a:t>React State Management</a:t>
            </a:r>
          </a:p>
        </p:txBody>
      </p:sp>
      <p:sp>
        <p:nvSpPr>
          <p:cNvPr id="3" name="Text Placeholder 2">
            <a:extLst>
              <a:ext uri="{FF2B5EF4-FFF2-40B4-BE49-F238E27FC236}">
                <a16:creationId xmlns:a16="http://schemas.microsoft.com/office/drawing/2014/main" id="{5D6A4698-B7AC-02C5-C7D8-CA9055D44728}"/>
              </a:ext>
            </a:extLst>
          </p:cNvPr>
          <p:cNvSpPr>
            <a:spLocks noGrp="1"/>
          </p:cNvSpPr>
          <p:nvPr>
            <p:ph type="body" idx="1"/>
          </p:nvPr>
        </p:nvSpPr>
        <p:spPr/>
        <p:txBody>
          <a:bodyPr>
            <a:normAutofit fontScale="92500" lnSpcReduction="20000"/>
          </a:bodyPr>
          <a:lstStyle/>
          <a:p>
            <a:r>
              <a:rPr lang="en-US" dirty="0"/>
              <a:t>Built-In State Management and Libraries</a:t>
            </a:r>
          </a:p>
        </p:txBody>
      </p:sp>
    </p:spTree>
    <p:extLst>
      <p:ext uri="{BB962C8B-B14F-4D97-AF65-F5344CB8AC3E}">
        <p14:creationId xmlns:p14="http://schemas.microsoft.com/office/powerpoint/2010/main" val="126276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4D50-76F7-992F-F09A-364C0D004EA6}"/>
              </a:ext>
            </a:extLst>
          </p:cNvPr>
          <p:cNvSpPr>
            <a:spLocks noGrp="1"/>
          </p:cNvSpPr>
          <p:nvPr>
            <p:ph type="title"/>
          </p:nvPr>
        </p:nvSpPr>
        <p:spPr/>
        <p:txBody>
          <a:bodyPr>
            <a:normAutofit/>
          </a:bodyPr>
          <a:lstStyle/>
          <a:p>
            <a:r>
              <a:rPr lang="en-US" dirty="0"/>
              <a:t>Why talk about State Management? </a:t>
            </a:r>
          </a:p>
        </p:txBody>
      </p:sp>
      <p:sp>
        <p:nvSpPr>
          <p:cNvPr id="3" name="Text Placeholder 2">
            <a:extLst>
              <a:ext uri="{FF2B5EF4-FFF2-40B4-BE49-F238E27FC236}">
                <a16:creationId xmlns:a16="http://schemas.microsoft.com/office/drawing/2014/main" id="{70EDF271-9434-EE6D-9F4C-FC674FB08687}"/>
              </a:ext>
            </a:extLst>
          </p:cNvPr>
          <p:cNvSpPr>
            <a:spLocks noGrp="1"/>
          </p:cNvSpPr>
          <p:nvPr>
            <p:ph type="body" sz="half" idx="14"/>
          </p:nvPr>
        </p:nvSpPr>
        <p:spPr/>
        <p:txBody>
          <a:bodyPr/>
          <a:lstStyle/>
          <a:p>
            <a:r>
              <a:rPr lang="en-US" dirty="0"/>
              <a:t>UI and State are fundamental elements of an application</a:t>
            </a:r>
          </a:p>
        </p:txBody>
      </p:sp>
    </p:spTree>
    <p:extLst>
      <p:ext uri="{BB962C8B-B14F-4D97-AF65-F5344CB8AC3E}">
        <p14:creationId xmlns:p14="http://schemas.microsoft.com/office/powerpoint/2010/main" val="408184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50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207</Words>
  <Application>Microsoft Macintosh PowerPoint</Application>
  <PresentationFormat>Widescreen</PresentationFormat>
  <Paragraphs>30</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Helvetica</vt:lpstr>
      <vt:lpstr>Outfit</vt:lpstr>
      <vt:lpstr>Office Theme</vt:lpstr>
      <vt:lpstr>React State Management</vt:lpstr>
      <vt:lpstr>Why talk about State Management?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State Management</dc:title>
  <dc:creator>David Lambl</dc:creator>
  <cp:lastModifiedBy>David Lambl</cp:lastModifiedBy>
  <cp:revision>4</cp:revision>
  <dcterms:created xsi:type="dcterms:W3CDTF">2023-03-22T03:14:55Z</dcterms:created>
  <dcterms:modified xsi:type="dcterms:W3CDTF">2023-03-22T03:38:42Z</dcterms:modified>
</cp:coreProperties>
</file>