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83" r:id="rId2"/>
    <p:sldId id="286" r:id="rId3"/>
    <p:sldId id="284" r:id="rId4"/>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21"/>
    <p:restoredTop sz="61905"/>
  </p:normalViewPr>
  <p:slideViewPr>
    <p:cSldViewPr snapToGrid="0">
      <p:cViewPr varScale="1">
        <p:scale>
          <a:sx n="100" d="100"/>
          <a:sy n="100" d="100"/>
        </p:scale>
        <p:origin x="21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i.dev/c/redux/what-is-the-redux-sto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a:t>
            </a:r>
          </a:p>
          <a:p>
            <a:pPr marL="171450" indent="-171450">
              <a:buFontTx/>
              <a:buChar char="-"/>
            </a:pPr>
            <a:endParaRPr lang="en-US" dirty="0"/>
          </a:p>
          <a:p>
            <a:pPr marL="171450" indent="-171450">
              <a:buFontTx/>
              <a:buChar char="-"/>
            </a:pPr>
            <a:r>
              <a:rPr lang="en-US" dirty="0"/>
              <a:t>And a couple of popular libraries written to help us manage state</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UI and state are fundamental elements of any application, let’s think about this quote from </a:t>
            </a:r>
            <a:r>
              <a:rPr lang="en-US" b="0" i="0" dirty="0" err="1">
                <a:solidFill>
                  <a:srgbClr val="F9F4DA"/>
                </a:solidFill>
                <a:effectLst/>
                <a:latin typeface="Outfit"/>
              </a:rPr>
              <a:t>ui.dev</a:t>
            </a:r>
            <a:endParaRPr lang="en-US" b="0" i="0" dirty="0">
              <a:solidFill>
                <a:srgbClr val="F9F4DA"/>
              </a:solidFill>
              <a:effectLst/>
              <a:latin typeface="Outfit"/>
            </a:endParaRPr>
          </a:p>
          <a:p>
            <a:endParaRPr lang="en-US" b="0" i="0" dirty="0">
              <a:solidFill>
                <a:srgbClr val="F9F4DA"/>
              </a:solidFill>
              <a:effectLst/>
              <a:latin typeface="Outfit"/>
            </a:endParaRPr>
          </a:p>
          <a:p>
            <a:r>
              <a:rPr lang="en-US" b="0" i="0" dirty="0">
                <a:solidFill>
                  <a:srgbClr val="F9F4DA"/>
                </a:solidFill>
                <a:effectLst/>
                <a:latin typeface="Outfit"/>
              </a:rPr>
              <a:t>“If you were to boil down an app to its two most fundamental components, what you'd get is UI and State.”</a:t>
            </a:r>
          </a:p>
          <a:p>
            <a:endParaRPr lang="en-US" b="0" i="0" dirty="0">
              <a:solidFill>
                <a:srgbClr val="F9F4DA"/>
              </a:solidFill>
              <a:effectLst/>
              <a:latin typeface="Outfit"/>
            </a:endParaRPr>
          </a:p>
          <a:p>
            <a:r>
              <a:rPr lang="en-US" b="0" i="0" dirty="0">
                <a:solidFill>
                  <a:srgbClr val="F9F4DA"/>
                </a:solidFill>
                <a:effectLst/>
                <a:latin typeface="Outfit"/>
              </a:rPr>
              <a:t>So, what that quote is saying is that, two core elements of any app are the UI you interact with, and the state changes that occur when you interact with that UI.</a:t>
            </a:r>
          </a:p>
          <a:p>
            <a:endParaRPr lang="en-US" b="0" i="0" dirty="0">
              <a:solidFill>
                <a:srgbClr val="F9F4DA"/>
              </a:solidFill>
              <a:effectLst/>
              <a:latin typeface="Outfit"/>
            </a:endParaRPr>
          </a:p>
          <a:p>
            <a:r>
              <a:rPr lang="en-US" b="0" i="0" dirty="0">
                <a:solidFill>
                  <a:srgbClr val="F9F4DA"/>
                </a:solidFill>
                <a:effectLst/>
                <a:latin typeface="Outfit"/>
              </a:rPr>
              <a:t>If you think about the business rules in the app, again, it’s our state that changes in coordination with those rules.</a:t>
            </a:r>
          </a:p>
          <a:p>
            <a:endParaRPr lang="en-US" b="0" i="0" dirty="0">
              <a:solidFill>
                <a:srgbClr val="F9F4DA"/>
              </a:solidFill>
              <a:effectLst/>
              <a:latin typeface="Outfit"/>
            </a:endParaRPr>
          </a:p>
          <a:p>
            <a:r>
              <a:rPr lang="en-US" b="0" i="0" dirty="0">
                <a:solidFill>
                  <a:srgbClr val="F9F4DA"/>
                </a:solidFill>
                <a:effectLst/>
                <a:latin typeface="Outfit"/>
              </a:rPr>
              <a:t>So, 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Now, here’s some more on the quote from above:</a:t>
            </a:r>
          </a:p>
          <a:p>
            <a:r>
              <a:rPr lang="en-US" b="0" i="0" dirty="0">
                <a:solidFill>
                  <a:srgbClr val="F9F4DA"/>
                </a:solidFill>
                <a:effectLst/>
                <a:latin typeface="Outfit"/>
              </a:rPr>
              <a:t>“if you were to boil down the root cause for any bug you've ever written, odds are that bug was caused because of state mismanagement. The state the app expected and the state it got were out of sync.</a:t>
            </a: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b="0" i="0" dirty="0">
                <a:solidFill>
                  <a:srgbClr val="F9F4DA"/>
                </a:solidFill>
                <a:effectLst/>
                <a:latin typeface="Outfit"/>
              </a:rPr>
              <a:t>So, by increasing the predictability of your state, you decrease the amount of bugs in your application.</a:t>
            </a:r>
          </a:p>
          <a:p>
            <a:endParaRPr lang="en-US" b="0" i="0" dirty="0">
              <a:solidFill>
                <a:srgbClr val="F9F4DA"/>
              </a:solidFill>
              <a:effectLst/>
              <a:latin typeface="Outfit"/>
            </a:endParaRPr>
          </a:p>
          <a:p>
            <a:r>
              <a:rPr lang="en-US" b="0" i="0" dirty="0">
                <a:solidFill>
                  <a:srgbClr val="F9F4DA"/>
                </a:solidFill>
                <a:effectLst/>
                <a:latin typeface="Outfit"/>
              </a:rPr>
              <a:t>And that’s why state management is important.</a:t>
            </a:r>
          </a:p>
          <a:p>
            <a:endParaRPr lang="en-US" b="0" i="0" dirty="0">
              <a:solidFill>
                <a:srgbClr val="F9F4DA"/>
              </a:solidFill>
              <a:effectLst/>
              <a:latin typeface="Outfit"/>
            </a:endParaRPr>
          </a:p>
          <a:p>
            <a:r>
              <a:rPr lang="en-US" dirty="0">
                <a:hlinkClick r:id="rId3"/>
              </a:rPr>
              <a:t>What is the Store? - ui.dev</a:t>
            </a:r>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why state management is important, let’s look at the state management tools we’re given out of the box with React</a:t>
            </a: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3</a:t>
            </a:fld>
            <a:endParaRPr lang="en-US"/>
          </a:p>
        </p:txBody>
      </p:sp>
    </p:spTree>
    <p:extLst>
      <p:ext uri="{BB962C8B-B14F-4D97-AF65-F5344CB8AC3E}">
        <p14:creationId xmlns:p14="http://schemas.microsoft.com/office/powerpoint/2010/main" val="150541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why state management is important, let’s look at the state management tools we’re given out of the box with React</a:t>
            </a:r>
          </a:p>
        </p:txBody>
      </p:sp>
      <p:sp>
        <p:nvSpPr>
          <p:cNvPr id="4" name="Slide Number Placeholder 3"/>
          <p:cNvSpPr>
            <a:spLocks noGrp="1"/>
          </p:cNvSpPr>
          <p:nvPr>
            <p:ph type="sldNum" sz="quarter" idx="5"/>
          </p:nvPr>
        </p:nvSpPr>
        <p:spPr/>
        <p:txBody>
          <a:bodyPr/>
          <a:lstStyle/>
          <a:p>
            <a:fld id="{93AF359F-E95C-F64B-B302-8F3904292CB4}" type="slidenum">
              <a:rPr lang="en-US" smtClean="0"/>
              <a:t>4</a:t>
            </a:fld>
            <a:endParaRPr lang="en-US"/>
          </a:p>
        </p:txBody>
      </p:sp>
    </p:spTree>
    <p:extLst>
      <p:ext uri="{BB962C8B-B14F-4D97-AF65-F5344CB8AC3E}">
        <p14:creationId xmlns:p14="http://schemas.microsoft.com/office/powerpoint/2010/main" val="247081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3/22/2023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3/22/2023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Tit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3/22/2023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831850" y="2471532"/>
            <a:ext cx="9183007" cy="2120900"/>
          </a:xfrm>
          <a:noFill/>
        </p:spPr>
        <p:txBody>
          <a:bodyPr anchor="t" anchorCtr="0">
            <a:normAutofit/>
          </a:bodyPr>
          <a:lstStyle>
            <a:lvl1pPr>
              <a:defRPr sz="7200" b="1" spc="-150">
                <a:solidFill>
                  <a:schemeClr val="bg1"/>
                </a:solidFill>
                <a:latin typeface="Helvetica" pitchFamily="2" charset="0"/>
              </a:defRPr>
            </a:lvl1pPr>
          </a:lstStyle>
          <a:p>
            <a:r>
              <a:rPr lang="en-US" dirty="0"/>
              <a:t>Title Here</a:t>
            </a:r>
          </a:p>
        </p:txBody>
      </p:sp>
      <p:sp>
        <p:nvSpPr>
          <p:cNvPr id="11" name="Text Placeholder 3">
            <a:extLst>
              <a:ext uri="{FF2B5EF4-FFF2-40B4-BE49-F238E27FC236}">
                <a16:creationId xmlns:a16="http://schemas.microsoft.com/office/drawing/2014/main" id="{CBFB946C-9D69-EAE0-C618-BCCBE8BBB2EF}"/>
              </a:ext>
            </a:extLst>
          </p:cNvPr>
          <p:cNvSpPr>
            <a:spLocks noGrp="1"/>
          </p:cNvSpPr>
          <p:nvPr>
            <p:ph type="body" sz="half" idx="14" hasCustomPrompt="1"/>
          </p:nvPr>
        </p:nvSpPr>
        <p:spPr>
          <a:xfrm>
            <a:off x="838336" y="2163126"/>
            <a:ext cx="9183007" cy="287323"/>
          </a:xfrm>
        </p:spPr>
        <p:txBody>
          <a:bodyPr>
            <a:noAutofit/>
          </a:bodyPr>
          <a:lstStyle>
            <a:lvl1pPr marL="0" indent="0">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243786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3/22/2023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3/22/2023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10000"/>
          </a:bodyPr>
          <a:lstStyle/>
          <a:p>
            <a:r>
              <a:rPr lang="en-US" dirty="0"/>
              <a:t>Built-In State Management and Libraries</a:t>
            </a:r>
          </a:p>
        </p:txBody>
      </p:sp>
    </p:spTree>
    <p:extLst>
      <p:ext uri="{BB962C8B-B14F-4D97-AF65-F5344CB8AC3E}">
        <p14:creationId xmlns:p14="http://schemas.microsoft.com/office/powerpoint/2010/main" val="12627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any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normAutofit fontScale="90000"/>
          </a:bodyPr>
          <a:lstStyle/>
          <a:p>
            <a:r>
              <a:rPr lang="en-US" dirty="0"/>
              <a:t>Built-In State Management in React</a:t>
            </a:r>
          </a:p>
        </p:txBody>
      </p:sp>
    </p:spTree>
    <p:extLst>
      <p:ext uri="{BB962C8B-B14F-4D97-AF65-F5344CB8AC3E}">
        <p14:creationId xmlns:p14="http://schemas.microsoft.com/office/powerpoint/2010/main" val="343220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5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384</Words>
  <Application>Microsoft Office PowerPoint</Application>
  <PresentationFormat>Widescreen</PresentationFormat>
  <Paragraphs>43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Helvetica</vt:lpstr>
      <vt:lpstr>Outfit</vt:lpstr>
      <vt:lpstr>Office Theme</vt:lpstr>
      <vt:lpstr>React State Management</vt:lpstr>
      <vt:lpstr>Why talk about State Management? </vt:lpstr>
      <vt:lpstr>Built-In State Management in React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Lambl, David G</cp:lastModifiedBy>
  <cp:revision>8</cp:revision>
  <dcterms:created xsi:type="dcterms:W3CDTF">2023-03-22T03:14:55Z</dcterms:created>
  <dcterms:modified xsi:type="dcterms:W3CDTF">2023-03-22T13:57:44Z</dcterms:modified>
</cp:coreProperties>
</file>