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E4FF9-2505-6B70-C835-1D14F12888F3}" v="38" dt="2020-12-04T17:49:56.828"/>
    <p1510:client id="{30B25236-3BF8-D421-AE7F-710E8A9B8E8D}" v="75" dt="2020-12-01T05:37:0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on, David K" userId="S::le7858ey@go.minnstate.edu::c91d233a-07d1-4b1d-8b69-230d422dacda" providerId="AD" clId="Web-{199E4FF9-2505-6B70-C835-1D14F12888F3}"/>
    <pc:docChg chg="modSld">
      <pc:chgData name="Larson, David K" userId="S::le7858ey@go.minnstate.edu::c91d233a-07d1-4b1d-8b69-230d422dacda" providerId="AD" clId="Web-{199E4FF9-2505-6B70-C835-1D14F12888F3}" dt="2020-12-04T17:49:56.828" v="35" actId="1076"/>
      <pc:docMkLst>
        <pc:docMk/>
      </pc:docMkLst>
      <pc:sldChg chg="addSp delSp modSp">
        <pc:chgData name="Larson, David K" userId="S::le7858ey@go.minnstate.edu::c91d233a-07d1-4b1d-8b69-230d422dacda" providerId="AD" clId="Web-{199E4FF9-2505-6B70-C835-1D14F12888F3}" dt="2020-12-04T17:48:14.247" v="11" actId="1076"/>
        <pc:sldMkLst>
          <pc:docMk/>
          <pc:sldMk cId="2346743400" sldId="258"/>
        </pc:sldMkLst>
        <pc:picChg chg="del">
          <ac:chgData name="Larson, David K" userId="S::le7858ey@go.minnstate.edu::c91d233a-07d1-4b1d-8b69-230d422dacda" providerId="AD" clId="Web-{199E4FF9-2505-6B70-C835-1D14F12888F3}" dt="2020-12-04T17:43:10.581" v="0"/>
          <ac:picMkLst>
            <pc:docMk/>
            <pc:sldMk cId="2346743400" sldId="258"/>
            <ac:picMk id="3" creationId="{FBAF12A7-C4D1-4DE6-A11B-320B7FD08605}"/>
          </ac:picMkLst>
        </pc:picChg>
        <pc:picChg chg="add del mod">
          <ac:chgData name="Larson, David K" userId="S::le7858ey@go.minnstate.edu::c91d233a-07d1-4b1d-8b69-230d422dacda" providerId="AD" clId="Web-{199E4FF9-2505-6B70-C835-1D14F12888F3}" dt="2020-12-04T17:47:53.136" v="7"/>
          <ac:picMkLst>
            <pc:docMk/>
            <pc:sldMk cId="2346743400" sldId="258"/>
            <ac:picMk id="4" creationId="{6CE6EA59-A4D9-4B46-948E-CF0F9C6076DB}"/>
          </ac:picMkLst>
        </pc:picChg>
        <pc:picChg chg="add mod">
          <ac:chgData name="Larson, David K" userId="S::le7858ey@go.minnstate.edu::c91d233a-07d1-4b1d-8b69-230d422dacda" providerId="AD" clId="Web-{199E4FF9-2505-6B70-C835-1D14F12888F3}" dt="2020-12-04T17:48:14.247" v="11" actId="1076"/>
          <ac:picMkLst>
            <pc:docMk/>
            <pc:sldMk cId="2346743400" sldId="258"/>
            <ac:picMk id="8" creationId="{F8AF5E18-E0CD-4628-A2AA-4467C1A6DAC0}"/>
          </ac:picMkLst>
        </pc:picChg>
      </pc:sldChg>
      <pc:sldChg chg="modSp">
        <pc:chgData name="Larson, David K" userId="S::le7858ey@go.minnstate.edu::c91d233a-07d1-4b1d-8b69-230d422dacda" providerId="AD" clId="Web-{199E4FF9-2505-6B70-C835-1D14F12888F3}" dt="2020-12-04T17:49:56.828" v="35" actId="1076"/>
        <pc:sldMkLst>
          <pc:docMk/>
          <pc:sldMk cId="1313294045" sldId="259"/>
        </pc:sldMkLst>
        <pc:spChg chg="mod">
          <ac:chgData name="Larson, David K" userId="S::le7858ey@go.minnstate.edu::c91d233a-07d1-4b1d-8b69-230d422dacda" providerId="AD" clId="Web-{199E4FF9-2505-6B70-C835-1D14F12888F3}" dt="2020-12-04T17:49:56.828" v="35" actId="1076"/>
          <ac:spMkLst>
            <pc:docMk/>
            <pc:sldMk cId="1313294045" sldId="259"/>
            <ac:spMk id="3" creationId="{8CF7225A-5811-4A95-8A7F-AA8AF72AF2C2}"/>
          </ac:spMkLst>
        </pc:spChg>
      </pc:sldChg>
    </pc:docChg>
  </pc:docChgLst>
  <pc:docChgLst>
    <pc:chgData name="Larson, David K" userId="S::le7858ey@go.minnstate.edu::c91d233a-07d1-4b1d-8b69-230d422dacda" providerId="AD" clId="Web-{30B25236-3BF8-D421-AE7F-710E8A9B8E8D}"/>
    <pc:docChg chg="addSld modSld sldOrd addMainMaster delMainMaster">
      <pc:chgData name="Larson, David K" userId="S::le7858ey@go.minnstate.edu::c91d233a-07d1-4b1d-8b69-230d422dacda" providerId="AD" clId="Web-{30B25236-3BF8-D421-AE7F-710E8A9B8E8D}" dt="2020-12-01T05:37:03.998" v="73" actId="1076"/>
      <pc:docMkLst>
        <pc:docMk/>
      </pc:docMkLst>
      <pc:sldChg chg="mod modClrScheme chgLayout">
        <pc:chgData name="Larson, David K" userId="S::le7858ey@go.minnstate.edu::c91d233a-07d1-4b1d-8b69-230d422dacda" providerId="AD" clId="Web-{30B25236-3BF8-D421-AE7F-710E8A9B8E8D}" dt="2020-12-01T05:35:45.780" v="2"/>
        <pc:sldMkLst>
          <pc:docMk/>
          <pc:sldMk cId="3624772393" sldId="256"/>
        </pc:sldMkLst>
      </pc:sldChg>
      <pc:sldChg chg="delSp mod modClrScheme delDesignElem chgLayout">
        <pc:chgData name="Larson, David K" userId="S::le7858ey@go.minnstate.edu::c91d233a-07d1-4b1d-8b69-230d422dacda" providerId="AD" clId="Web-{30B25236-3BF8-D421-AE7F-710E8A9B8E8D}" dt="2020-12-01T05:35:45.780" v="2"/>
        <pc:sldMkLst>
          <pc:docMk/>
          <pc:sldMk cId="1213082980" sldId="257"/>
        </pc:sldMkLst>
        <pc:spChg chg="del">
          <ac:chgData name="Larson, David K" userId="S::le7858ey@go.minnstate.edu::c91d233a-07d1-4b1d-8b69-230d422dacda" providerId="AD" clId="Web-{30B25236-3BF8-D421-AE7F-710E8A9B8E8D}" dt="2020-12-01T05:35:45.780" v="2"/>
          <ac:spMkLst>
            <pc:docMk/>
            <pc:sldMk cId="1213082980" sldId="257"/>
            <ac:spMk id="15" creationId="{42A4FC2C-047E-45A5-965D-8E1E3BF09BC6}"/>
          </ac:spMkLst>
        </pc:spChg>
      </pc:sldChg>
      <pc:sldChg chg="mod modClrScheme chgLayout">
        <pc:chgData name="Larson, David K" userId="S::le7858ey@go.minnstate.edu::c91d233a-07d1-4b1d-8b69-230d422dacda" providerId="AD" clId="Web-{30B25236-3BF8-D421-AE7F-710E8A9B8E8D}" dt="2020-12-01T05:35:45.780" v="2"/>
        <pc:sldMkLst>
          <pc:docMk/>
          <pc:sldMk cId="2346743400" sldId="258"/>
        </pc:sldMkLst>
      </pc:sldChg>
      <pc:sldChg chg="addSp modSp new mod ord setBg modClrScheme chgLayout">
        <pc:chgData name="Larson, David K" userId="S::le7858ey@go.minnstate.edu::c91d233a-07d1-4b1d-8b69-230d422dacda" providerId="AD" clId="Web-{30B25236-3BF8-D421-AE7F-710E8A9B8E8D}" dt="2020-12-01T05:37:03.998" v="73" actId="1076"/>
        <pc:sldMkLst>
          <pc:docMk/>
          <pc:sldMk cId="1313294045" sldId="259"/>
        </pc:sldMkLst>
        <pc:spChg chg="mod ord">
          <ac:chgData name="Larson, David K" userId="S::le7858ey@go.minnstate.edu::c91d233a-07d1-4b1d-8b69-230d422dacda" providerId="AD" clId="Web-{30B25236-3BF8-D421-AE7F-710E8A9B8E8D}" dt="2020-12-01T05:37:03.998" v="73" actId="1076"/>
          <ac:spMkLst>
            <pc:docMk/>
            <pc:sldMk cId="1313294045" sldId="259"/>
            <ac:spMk id="2" creationId="{B589F18F-F267-46DC-AD0A-715FD6C3C298}"/>
          </ac:spMkLst>
        </pc:spChg>
        <pc:spChg chg="mod ord">
          <ac:chgData name="Larson, David K" userId="S::le7858ey@go.minnstate.edu::c91d233a-07d1-4b1d-8b69-230d422dacda" providerId="AD" clId="Web-{30B25236-3BF8-D421-AE7F-710E8A9B8E8D}" dt="2020-12-01T05:36:53.890" v="71" actId="1076"/>
          <ac:spMkLst>
            <pc:docMk/>
            <pc:sldMk cId="1313294045" sldId="259"/>
            <ac:spMk id="3" creationId="{8CF7225A-5811-4A95-8A7F-AA8AF72AF2C2}"/>
          </ac:spMkLst>
        </pc:spChg>
        <pc:spChg chg="add">
          <ac:chgData name="Larson, David K" userId="S::le7858ey@go.minnstate.edu::c91d233a-07d1-4b1d-8b69-230d422dacda" providerId="AD" clId="Web-{30B25236-3BF8-D421-AE7F-710E8A9B8E8D}" dt="2020-12-01T05:35:49.668" v="3"/>
          <ac:spMkLst>
            <pc:docMk/>
            <pc:sldMk cId="1313294045" sldId="259"/>
            <ac:spMk id="8" creationId="{23962611-DFD5-4092-AAFD-559E3DFCE2C9}"/>
          </ac:spMkLst>
        </pc:spChg>
        <pc:picChg chg="add">
          <ac:chgData name="Larson, David K" userId="S::le7858ey@go.minnstate.edu::c91d233a-07d1-4b1d-8b69-230d422dacda" providerId="AD" clId="Web-{30B25236-3BF8-D421-AE7F-710E8A9B8E8D}" dt="2020-12-01T05:35:49.668" v="3"/>
          <ac:picMkLst>
            <pc:docMk/>
            <pc:sldMk cId="1313294045" sldId="259"/>
            <ac:picMk id="10" creationId="{2270F1FA-0425-408F-9861-80BF5AFB276D}"/>
          </ac:picMkLst>
        </pc:picChg>
      </pc:sldChg>
      <pc:sldMasterChg chg="del delSldLayout">
        <pc:chgData name="Larson, David K" userId="S::le7858ey@go.minnstate.edu::c91d233a-07d1-4b1d-8b69-230d422dacda" providerId="AD" clId="Web-{30B25236-3BF8-D421-AE7F-710E8A9B8E8D}" dt="2020-12-01T05:35:45.780" v="2"/>
        <pc:sldMasterMkLst>
          <pc:docMk/>
          <pc:sldMasterMk cId="260375493" sldId="2147483648"/>
        </pc:sldMasterMkLst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1099807916" sldId="2147483649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293637614" sldId="2147483650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4202945226" sldId="2147483651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536441053" sldId="2147483652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4060267106" sldId="2147483653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2199027984" sldId="2147483654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1421392501" sldId="2147483655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2688381550" sldId="2147483656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2900818672" sldId="2147483657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921984474" sldId="2147483658"/>
          </pc:sldLayoutMkLst>
        </pc:sldLayoutChg>
        <pc:sldLayoutChg chg="del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260375493" sldId="2147483648"/>
            <pc:sldLayoutMk cId="884016030" sldId="2147483659"/>
          </pc:sldLayoutMkLst>
        </pc:sldLayoutChg>
      </pc:sldMasterChg>
      <pc:sldMasterChg chg="add addSldLayout modSldLayout">
        <pc:chgData name="Larson, David K" userId="S::le7858ey@go.minnstate.edu::c91d233a-07d1-4b1d-8b69-230d422dacda" providerId="AD" clId="Web-{30B25236-3BF8-D421-AE7F-710E8A9B8E8D}" dt="2020-12-01T05:35:45.780" v="2"/>
        <pc:sldMasterMkLst>
          <pc:docMk/>
          <pc:sldMasterMk cId="131991522" sldId="2147483660"/>
        </pc:sldMasterMkLst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878256809" sldId="2147483661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93032393" sldId="2147483662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3867646202" sldId="2147483663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3060385666" sldId="2147483664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285560281" sldId="2147483665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307576293" sldId="2147483666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587633893" sldId="2147483667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3468275993" sldId="2147483668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3531502796" sldId="2147483669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112768817" sldId="2147483670"/>
          </pc:sldLayoutMkLst>
        </pc:sldLayoutChg>
        <pc:sldLayoutChg chg="add mod replId">
          <pc:chgData name="Larson, David K" userId="S::le7858ey@go.minnstate.edu::c91d233a-07d1-4b1d-8b69-230d422dacda" providerId="AD" clId="Web-{30B25236-3BF8-D421-AE7F-710E8A9B8E8D}" dt="2020-12-01T05:35:45.780" v="2"/>
          <pc:sldLayoutMkLst>
            <pc:docMk/>
            <pc:sldMasterMk cId="131991522" sldId="2147483660"/>
            <pc:sldLayoutMk cId="169329064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0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9F18F-F267-46DC-AD0A-715FD6C3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275980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Change in Early Voting from 2016 to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7225A-5811-4A95-8A7F-AA8AF72A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7490" y="4783258"/>
            <a:ext cx="6105194" cy="6820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David Larson</a:t>
            </a:r>
          </a:p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cs typeface="Calibri"/>
              </a:rPr>
              <a:t>Link: 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https://mnscu-my.sharepoint.com/:p:/g/personal/le7858ey_go_minnstate_edu/EdVecnW-G2VHq4HUnBQmy4gBiOjRowVqRPVEtia0-R_YNA?e=zVAvOS</a:t>
            </a:r>
          </a:p>
        </p:txBody>
      </p:sp>
    </p:spTree>
    <p:extLst>
      <p:ext uri="{BB962C8B-B14F-4D97-AF65-F5344CB8AC3E}">
        <p14:creationId xmlns:p14="http://schemas.microsoft.com/office/powerpoint/2010/main" val="13132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5BF10-A9C6-4420-A359-DB74F6C7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1505" cy="531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39097-0C5C-4DA7-8D72-5CA4DF13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55" y="5617651"/>
            <a:ext cx="1381318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8F6F4-7BEE-4B5E-84F3-C055FF9D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4" y="4541493"/>
            <a:ext cx="2906411" cy="2152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7036C-BF29-408E-AB50-4798B4CD5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520" y="5261754"/>
            <a:ext cx="1600583" cy="1127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D7025-657C-4628-A28B-C4CB67D52200}"/>
              </a:ext>
            </a:extLst>
          </p:cNvPr>
          <p:cNvSpPr txBox="1"/>
          <p:nvPr/>
        </p:nvSpPr>
        <p:spPr>
          <a:xfrm>
            <a:off x="3719442" y="5683377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46.1%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58D2E-8AED-4998-B6FC-CF637E70AF67}"/>
              </a:ext>
            </a:extLst>
          </p:cNvPr>
          <p:cNvSpPr txBox="1"/>
          <p:nvPr/>
        </p:nvSpPr>
        <p:spPr>
          <a:xfrm>
            <a:off x="8892095" y="2175392"/>
            <a:ext cx="29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Percent Early Voting*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EA74A-6E5A-47B5-8313-07135B2ED58C}"/>
              </a:ext>
            </a:extLst>
          </p:cNvPr>
          <p:cNvSpPr txBox="1"/>
          <p:nvPr/>
        </p:nvSpPr>
        <p:spPr>
          <a:xfrm>
            <a:off x="9116857" y="5743810"/>
            <a:ext cx="197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*Early Voting means either mail-in ballots or in-person voting before election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05986-58F1-4A00-8F27-DD4B5D180C5A}"/>
              </a:ext>
            </a:extLst>
          </p:cNvPr>
          <p:cNvSpPr txBox="1"/>
          <p:nvPr/>
        </p:nvSpPr>
        <p:spPr>
          <a:xfrm>
            <a:off x="9400819" y="3877306"/>
            <a:ext cx="140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Top Three:</a:t>
            </a:r>
          </a:p>
          <a:p>
            <a:r>
              <a:rPr lang="en-US" sz="1200" dirty="0"/>
              <a:t>Colorado (77.5%)</a:t>
            </a:r>
          </a:p>
          <a:p>
            <a:r>
              <a:rPr lang="en-US" sz="1200" dirty="0"/>
              <a:t>Nevada (68.4%)</a:t>
            </a:r>
          </a:p>
          <a:p>
            <a:r>
              <a:rPr lang="en-US" sz="1200" dirty="0"/>
              <a:t>Florida (68.0%)</a:t>
            </a:r>
          </a:p>
        </p:txBody>
      </p:sp>
    </p:spTree>
    <p:extLst>
      <p:ext uri="{BB962C8B-B14F-4D97-AF65-F5344CB8AC3E}">
        <p14:creationId xmlns:p14="http://schemas.microsoft.com/office/powerpoint/2010/main" val="36247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427CC32-63DE-4DFA-9A3A-C2C9F46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" y="209636"/>
            <a:ext cx="9194334" cy="5086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6533DF-E084-43E5-A665-6A8E996C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4" y="4509295"/>
            <a:ext cx="2999661" cy="2228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89FCC6-7A8F-450B-9DF1-171AB0C7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05" y="5236961"/>
            <a:ext cx="1701382" cy="11236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2B07E8-6198-4938-BE69-FE398996EE57}"/>
              </a:ext>
            </a:extLst>
          </p:cNvPr>
          <p:cNvSpPr txBox="1"/>
          <p:nvPr/>
        </p:nvSpPr>
        <p:spPr>
          <a:xfrm>
            <a:off x="3719442" y="5683377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83.6%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E8013C-7B46-41AC-9CD7-754E06FE7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06" y="5623656"/>
            <a:ext cx="1381318" cy="5811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5A0E16-3FF1-42BD-A8DA-49C9908E08FB}"/>
              </a:ext>
            </a:extLst>
          </p:cNvPr>
          <p:cNvSpPr txBox="1"/>
          <p:nvPr/>
        </p:nvSpPr>
        <p:spPr>
          <a:xfrm>
            <a:off x="8875316" y="2166836"/>
            <a:ext cx="29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Percent Early Voting*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5FEC-627A-4905-93A9-7D2A352F38E8}"/>
              </a:ext>
            </a:extLst>
          </p:cNvPr>
          <p:cNvSpPr txBox="1"/>
          <p:nvPr/>
        </p:nvSpPr>
        <p:spPr>
          <a:xfrm>
            <a:off x="9112846" y="5754077"/>
            <a:ext cx="197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*Early Voting means either mail-in ballots or in-person voting before election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458F5-8FDE-4B1E-8818-281303DEA132}"/>
              </a:ext>
            </a:extLst>
          </p:cNvPr>
          <p:cNvSpPr txBox="1"/>
          <p:nvPr/>
        </p:nvSpPr>
        <p:spPr>
          <a:xfrm>
            <a:off x="9400819" y="3877306"/>
            <a:ext cx="140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Top Three:</a:t>
            </a:r>
          </a:p>
          <a:p>
            <a:r>
              <a:rPr lang="en-US" sz="1200" dirty="0"/>
              <a:t>Oregon (89.4%)</a:t>
            </a:r>
          </a:p>
          <a:p>
            <a:r>
              <a:rPr lang="en-US" sz="1200" dirty="0"/>
              <a:t>Colorado (87.6%)</a:t>
            </a:r>
          </a:p>
          <a:p>
            <a:r>
              <a:rPr lang="en-US" sz="1200" dirty="0"/>
              <a:t>Montana (86.5%)</a:t>
            </a:r>
          </a:p>
        </p:txBody>
      </p:sp>
    </p:spTree>
    <p:extLst>
      <p:ext uri="{BB962C8B-B14F-4D97-AF65-F5344CB8AC3E}">
        <p14:creationId xmlns:p14="http://schemas.microsoft.com/office/powerpoint/2010/main" val="121308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401C76-E108-42AD-8EF0-964218EBFEF6}"/>
              </a:ext>
            </a:extLst>
          </p:cNvPr>
          <p:cNvSpPr txBox="1"/>
          <p:nvPr/>
        </p:nvSpPr>
        <p:spPr>
          <a:xfrm>
            <a:off x="8833370" y="695875"/>
            <a:ext cx="293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Change in Early Voting Percentage by State from 2016 to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79C87-9493-41C5-851B-8FFC9581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052" y="5406414"/>
            <a:ext cx="1371791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521B9-CE4F-4343-A291-FCE264C2C390}"/>
              </a:ext>
            </a:extLst>
          </p:cNvPr>
          <p:cNvSpPr txBox="1"/>
          <p:nvPr/>
        </p:nvSpPr>
        <p:spPr>
          <a:xfrm>
            <a:off x="9531139" y="2370601"/>
            <a:ext cx="16217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Top Three:</a:t>
            </a:r>
          </a:p>
          <a:p>
            <a:r>
              <a:rPr lang="en-US" sz="1200" dirty="0"/>
              <a:t>New Jersey (+77.7%)</a:t>
            </a:r>
          </a:p>
          <a:p>
            <a:r>
              <a:rPr lang="en-US" sz="1200" dirty="0"/>
              <a:t>Kentucky (+64.4%)</a:t>
            </a:r>
          </a:p>
          <a:p>
            <a:r>
              <a:rPr lang="en-US" sz="1200" dirty="0"/>
              <a:t>Vermont (+54.7%)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EE0C5-4CAF-43E3-B549-E4AC0D8E6E08}"/>
              </a:ext>
            </a:extLst>
          </p:cNvPr>
          <p:cNvSpPr txBox="1"/>
          <p:nvPr/>
        </p:nvSpPr>
        <p:spPr>
          <a:xfrm>
            <a:off x="9531139" y="3594848"/>
            <a:ext cx="1752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Notes:</a:t>
            </a:r>
          </a:p>
          <a:p>
            <a:r>
              <a:rPr lang="en-US" sz="1200" dirty="0"/>
              <a:t>- Avg. change is +27.1%</a:t>
            </a:r>
          </a:p>
          <a:p>
            <a:r>
              <a:rPr lang="en-US" sz="1200" dirty="0"/>
              <a:t>- West Virginia (-15.6%) is the only negative change</a:t>
            </a:r>
            <a:endParaRPr lang="en-US" sz="1400" dirty="0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F8AF5E18-E0CD-4628-A2AA-4467C1A6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" y="208878"/>
            <a:ext cx="8749552" cy="64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Change in Early Voting from 2016 to 2020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Larson, David K</dc:creator>
  <cp:lastModifiedBy>Larson, David K</cp:lastModifiedBy>
  <cp:revision>42</cp:revision>
  <dcterms:created xsi:type="dcterms:W3CDTF">2020-11-22T17:25:31Z</dcterms:created>
  <dcterms:modified xsi:type="dcterms:W3CDTF">2020-12-04T17:49:58Z</dcterms:modified>
</cp:coreProperties>
</file>