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EF98-44D0-46BF-B568-D41539DD3BC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64A9-E774-490B-9506-4442CC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8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EF98-44D0-46BF-B568-D41539DD3BC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64A9-E774-490B-9506-4442CC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2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EF98-44D0-46BF-B568-D41539DD3BC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64A9-E774-490B-9506-4442CC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1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EF98-44D0-46BF-B568-D41539DD3BC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64A9-E774-490B-9506-4442CC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EF98-44D0-46BF-B568-D41539DD3BC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64A9-E774-490B-9506-4442CC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EF98-44D0-46BF-B568-D41539DD3BC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64A9-E774-490B-9506-4442CC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EF98-44D0-46BF-B568-D41539DD3BC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64A9-E774-490B-9506-4442CC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EF98-44D0-46BF-B568-D41539DD3BC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64A9-E774-490B-9506-4442CC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2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EF98-44D0-46BF-B568-D41539DD3BC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64A9-E774-490B-9506-4442CC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EF98-44D0-46BF-B568-D41539DD3BC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64A9-E774-490B-9506-4442CC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1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EF98-44D0-46BF-B568-D41539DD3BC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64A9-E774-490B-9506-4442CC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EF98-44D0-46BF-B568-D41539DD3BC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B64A9-E774-490B-9506-4442CC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3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8026" y="762000"/>
            <a:ext cx="7239000" cy="1447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7" name="Picture 3" descr="C:\Users\USER\Dropbox\UC Berk\1st Year\Spring\Web Design\Final Project\home\assets\images\emble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9371"/>
            <a:ext cx="1124994" cy="113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1162734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 smtClean="0">
                <a:latin typeface="Eras Bold ITC" panose="020B0907030504020204" pitchFamily="34" charset="0"/>
              </a:rPr>
              <a:t>GC Gull </a:t>
            </a:r>
            <a:r>
              <a:rPr lang="en-ZA" sz="3600" dirty="0" smtClean="0">
                <a:latin typeface="Eras Bold ITC" panose="020B0907030504020204" pitchFamily="34" charset="0"/>
              </a:rPr>
              <a:t>Club Roster</a:t>
            </a:r>
            <a:endParaRPr lang="en-US" sz="3600" dirty="0">
              <a:latin typeface="Eras Bold ITC" panose="020B0907030504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705100"/>
            <a:ext cx="7235825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66045"/>
            <a:ext cx="7261225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693988"/>
            <a:ext cx="7261225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50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2015-04-24T06:09:43Z</dcterms:created>
  <dcterms:modified xsi:type="dcterms:W3CDTF">2015-04-27T17:31:50Z</dcterms:modified>
</cp:coreProperties>
</file>