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0DE7-E63F-4885-BD03-A15A6850764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AAC6-2D8B-4335-9D1C-FBD36411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2600" y="1745024"/>
            <a:ext cx="1683976" cy="16839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SER\Dropbox\UC Berk\1st Year\Spring\Web Design\Final Project\home\assets\images\emble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26722" r="7895" b="40617"/>
          <a:stretch/>
        </p:blipFill>
        <p:spPr bwMode="auto">
          <a:xfrm>
            <a:off x="1905000" y="2269959"/>
            <a:ext cx="1379176" cy="6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9300" y="1932708"/>
            <a:ext cx="11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Arial Black" panose="020B0A04020102020204" pitchFamily="34" charset="0"/>
              </a:rPr>
              <a:t>GC Gull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8326" y="2951567"/>
            <a:ext cx="7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Arial Black" panose="020B0A04020102020204" pitchFamily="34" charset="0"/>
              </a:rPr>
              <a:t>2015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1706563" cy="171291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4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2015-04-23T06:33:31Z</dcterms:created>
  <dcterms:modified xsi:type="dcterms:W3CDTF">2015-04-23T06:40:12Z</dcterms:modified>
</cp:coreProperties>
</file>