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5DEEA-0019-4EAE-8648-12CC8AD664EB}" v="930" dt="2022-05-17T10:53:34.085"/>
    <p1510:client id="{ED57FF31-314F-4F08-A137-50809721DD53}" v="277" dt="2022-05-17T10:43:3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Fröller" userId="0e90aa5bfa0428cc" providerId="LiveId" clId="{ED57FF31-314F-4F08-A137-50809721DD53}"/>
    <pc:docChg chg="undo redo custSel addSld modSld">
      <pc:chgData name="Felix Fröller" userId="0e90aa5bfa0428cc" providerId="LiveId" clId="{ED57FF31-314F-4F08-A137-50809721DD53}" dt="2022-05-17T10:43:39.091" v="278" actId="478"/>
      <pc:docMkLst>
        <pc:docMk/>
      </pc:docMkLst>
      <pc:sldChg chg="addSp delSp modSp new mod setBg">
        <pc:chgData name="Felix Fröller" userId="0e90aa5bfa0428cc" providerId="LiveId" clId="{ED57FF31-314F-4F08-A137-50809721DD53}" dt="2022-05-17T10:38:37.839" v="274" actId="20577"/>
        <pc:sldMkLst>
          <pc:docMk/>
          <pc:sldMk cId="442777813" sldId="259"/>
        </pc:sldMkLst>
        <pc:spChg chg="mod">
          <ac:chgData name="Felix Fröller" userId="0e90aa5bfa0428cc" providerId="LiveId" clId="{ED57FF31-314F-4F08-A137-50809721DD53}" dt="2022-05-17T10:36:19.437" v="222" actId="26606"/>
          <ac:spMkLst>
            <pc:docMk/>
            <pc:sldMk cId="442777813" sldId="259"/>
            <ac:spMk id="2" creationId="{B66896AB-2ADC-897B-D481-6B4254EB808C}"/>
          </ac:spMkLst>
        </pc:spChg>
        <pc:spChg chg="mod">
          <ac:chgData name="Felix Fröller" userId="0e90aa5bfa0428cc" providerId="LiveId" clId="{ED57FF31-314F-4F08-A137-50809721DD53}" dt="2022-05-17T10:38:37.839" v="274" actId="20577"/>
          <ac:spMkLst>
            <pc:docMk/>
            <pc:sldMk cId="442777813" sldId="259"/>
            <ac:spMk id="3" creationId="{618BDF52-6C87-C58B-0409-B898D56412E0}"/>
          </ac:spMkLst>
        </pc:spChg>
        <pc:spChg chg="add del">
          <ac:chgData name="Felix Fröller" userId="0e90aa5bfa0428cc" providerId="LiveId" clId="{ED57FF31-314F-4F08-A137-50809721DD53}" dt="2022-05-17T10:36:19.437" v="222" actId="26606"/>
          <ac:spMkLst>
            <pc:docMk/>
            <pc:sldMk cId="442777813" sldId="259"/>
            <ac:spMk id="10" creationId="{FB869131-809F-4714-9B05-385CAF009A1F}"/>
          </ac:spMkLst>
        </pc:spChg>
        <pc:spChg chg="add del">
          <ac:chgData name="Felix Fröller" userId="0e90aa5bfa0428cc" providerId="LiveId" clId="{ED57FF31-314F-4F08-A137-50809721DD53}" dt="2022-05-17T10:36:19.437" v="222" actId="26606"/>
          <ac:spMkLst>
            <pc:docMk/>
            <pc:sldMk cId="442777813" sldId="259"/>
            <ac:spMk id="12" creationId="{04BA3935-5258-425A-B52A-BBF28BCE0E0F}"/>
          </ac:spMkLst>
        </pc:spChg>
        <pc:spChg chg="add del">
          <ac:chgData name="Felix Fröller" userId="0e90aa5bfa0428cc" providerId="LiveId" clId="{ED57FF31-314F-4F08-A137-50809721DD53}" dt="2022-05-17T10:36:19.437" v="222" actId="26606"/>
          <ac:spMkLst>
            <pc:docMk/>
            <pc:sldMk cId="442777813" sldId="259"/>
            <ac:spMk id="14" creationId="{CDD1AA99-03AE-49F6-9116-9CA2BBCA0433}"/>
          </ac:spMkLst>
        </pc:spChg>
        <pc:spChg chg="add del">
          <ac:chgData name="Felix Fröller" userId="0e90aa5bfa0428cc" providerId="LiveId" clId="{ED57FF31-314F-4F08-A137-50809721DD53}" dt="2022-05-17T10:36:19.437" v="222" actId="26606"/>
          <ac:spMkLst>
            <pc:docMk/>
            <pc:sldMk cId="442777813" sldId="259"/>
            <ac:spMk id="16" creationId="{CEEA22ED-BC21-4C7E-844F-8AB35456E064}"/>
          </ac:spMkLst>
        </pc:spChg>
        <pc:grpChg chg="add del">
          <ac:chgData name="Felix Fröller" userId="0e90aa5bfa0428cc" providerId="LiveId" clId="{ED57FF31-314F-4F08-A137-50809721DD53}" dt="2022-05-17T10:36:19.437" v="222" actId="26606"/>
          <ac:grpSpMkLst>
            <pc:docMk/>
            <pc:sldMk cId="442777813" sldId="259"/>
            <ac:grpSpMk id="18" creationId="{001DBD1F-8E52-43C2-A83A-4800C73D3C70}"/>
          </ac:grpSpMkLst>
        </pc:grpChg>
        <pc:picChg chg="add del mod ord">
          <ac:chgData name="Felix Fröller" userId="0e90aa5bfa0428cc" providerId="LiveId" clId="{ED57FF31-314F-4F08-A137-50809721DD53}" dt="2022-05-17T10:36:24.969" v="224" actId="478"/>
          <ac:picMkLst>
            <pc:docMk/>
            <pc:sldMk cId="442777813" sldId="259"/>
            <ac:picMk id="5" creationId="{A4B8B09B-1F84-9C5A-1C03-539D1D6B97CE}"/>
          </ac:picMkLst>
        </pc:picChg>
        <pc:picChg chg="add mod ord modCrop">
          <ac:chgData name="Felix Fröller" userId="0e90aa5bfa0428cc" providerId="LiveId" clId="{ED57FF31-314F-4F08-A137-50809721DD53}" dt="2022-05-17T10:38:01.177" v="240" actId="14100"/>
          <ac:picMkLst>
            <pc:docMk/>
            <pc:sldMk cId="442777813" sldId="259"/>
            <ac:picMk id="7" creationId="{03BE32BC-5330-0340-0933-DC34854B072C}"/>
          </ac:picMkLst>
        </pc:picChg>
      </pc:sldChg>
      <pc:sldChg chg="addSp delSp modSp new">
        <pc:chgData name="Felix Fröller" userId="0e90aa5bfa0428cc" providerId="LiveId" clId="{ED57FF31-314F-4F08-A137-50809721DD53}" dt="2022-05-17T10:43:39.091" v="278" actId="478"/>
        <pc:sldMkLst>
          <pc:docMk/>
          <pc:sldMk cId="3695806379" sldId="261"/>
        </pc:sldMkLst>
        <pc:spChg chg="del">
          <ac:chgData name="Felix Fröller" userId="0e90aa5bfa0428cc" providerId="LiveId" clId="{ED57FF31-314F-4F08-A137-50809721DD53}" dt="2022-05-17T10:43:20.276" v="276"/>
          <ac:spMkLst>
            <pc:docMk/>
            <pc:sldMk cId="3695806379" sldId="261"/>
            <ac:spMk id="3" creationId="{DE2EECF1-B0E4-5E8D-817B-9747FA75C02F}"/>
          </ac:spMkLst>
        </pc:spChg>
        <pc:spChg chg="add mod">
          <ac:chgData name="Felix Fröller" userId="0e90aa5bfa0428cc" providerId="LiveId" clId="{ED57FF31-314F-4F08-A137-50809721DD53}" dt="2022-05-17T10:43:39.091" v="278" actId="478"/>
          <ac:spMkLst>
            <pc:docMk/>
            <pc:sldMk cId="3695806379" sldId="261"/>
            <ac:spMk id="4" creationId="{57F993BF-57B4-6360-0322-7CDEE7051A59}"/>
          </ac:spMkLst>
        </pc:spChg>
        <pc:picChg chg="add del mod">
          <ac:chgData name="Felix Fröller" userId="0e90aa5bfa0428cc" providerId="LiveId" clId="{ED57FF31-314F-4F08-A137-50809721DD53}" dt="2022-05-17T10:43:39.091" v="278" actId="478"/>
          <ac:picMkLst>
            <pc:docMk/>
            <pc:sldMk cId="3695806379" sldId="261"/>
            <ac:picMk id="1026" creationId="{074C1A18-F8F6-9CD8-7D87-DAC2E5E1EC7C}"/>
          </ac:picMkLst>
        </pc:picChg>
      </pc:sldChg>
    </pc:docChg>
  </pc:docChgLst>
  <pc:docChgLst>
    <pc:chgData name="David Lehner" userId="9e837ac585042276" providerId="LiveId" clId="{9E15DEEA-0019-4EAE-8648-12CC8AD664EB}"/>
    <pc:docChg chg="undo custSel addSld delSld modSld addMainMaster delMainMaster">
      <pc:chgData name="David Lehner" userId="9e837ac585042276" providerId="LiveId" clId="{9E15DEEA-0019-4EAE-8648-12CC8AD664EB}" dt="2022-05-17T10:53:34.084" v="1138" actId="2710"/>
      <pc:docMkLst>
        <pc:docMk/>
      </pc:docMkLst>
      <pc:sldChg chg="addSp delSp modSp mod modTransition setBg modClrScheme addAnim delAnim modAnim setClrOvrMap chgLayout">
        <pc:chgData name="David Lehner" userId="9e837ac585042276" providerId="LiveId" clId="{9E15DEEA-0019-4EAE-8648-12CC8AD664EB}" dt="2022-05-17T10:48:38.778" v="1074" actId="14100"/>
        <pc:sldMkLst>
          <pc:docMk/>
          <pc:sldMk cId="3324100676" sldId="256"/>
        </pc:sldMkLst>
        <pc:spChg chg="mod">
          <ac:chgData name="David Lehner" userId="9e837ac585042276" providerId="LiveId" clId="{9E15DEEA-0019-4EAE-8648-12CC8AD664EB}" dt="2022-05-17T10:12:22.851" v="102" actId="1076"/>
          <ac:spMkLst>
            <pc:docMk/>
            <pc:sldMk cId="3324100676" sldId="256"/>
            <ac:spMk id="2" creationId="{8189CD7B-3628-7690-7695-376EEA58CC35}"/>
          </ac:spMkLst>
        </pc:spChg>
        <pc:spChg chg="mod">
          <ac:chgData name="David Lehner" userId="9e837ac585042276" providerId="LiveId" clId="{9E15DEEA-0019-4EAE-8648-12CC8AD664EB}" dt="2022-05-17T10:47:44.193" v="1064" actId="207"/>
          <ac:spMkLst>
            <pc:docMk/>
            <pc:sldMk cId="3324100676" sldId="256"/>
            <ac:spMk id="3" creationId="{969D9A62-BA0B-BC2B-47C3-E0B51335D809}"/>
          </ac:spMkLst>
        </pc:spChg>
        <pc:spChg chg="add del">
          <ac:chgData name="David Lehner" userId="9e837ac585042276" providerId="LiveId" clId="{9E15DEEA-0019-4EAE-8648-12CC8AD664EB}" dt="2022-05-17T10:10:15.948" v="55" actId="26606"/>
          <ac:spMkLst>
            <pc:docMk/>
            <pc:sldMk cId="3324100676" sldId="256"/>
            <ac:spMk id="9" creationId="{0DBF1ABE-8590-450D-BB49-BDDCCF3EEA9E}"/>
          </ac:spMkLst>
        </pc:spChg>
        <pc:spChg chg="add del">
          <ac:chgData name="David Lehner" userId="9e837ac585042276" providerId="LiveId" clId="{9E15DEEA-0019-4EAE-8648-12CC8AD664EB}" dt="2022-05-17T10:10:15.948" v="55" actId="26606"/>
          <ac:spMkLst>
            <pc:docMk/>
            <pc:sldMk cId="3324100676" sldId="256"/>
            <ac:spMk id="11" creationId="{391F8D69-709A-4575-A393-B4C26481AF3B}"/>
          </ac:spMkLst>
        </pc:spChg>
        <pc:spChg chg="add del">
          <ac:chgData name="David Lehner" userId="9e837ac585042276" providerId="LiveId" clId="{9E15DEEA-0019-4EAE-8648-12CC8AD664EB}" dt="2022-05-17T10:10:15.948" v="55" actId="26606"/>
          <ac:spMkLst>
            <pc:docMk/>
            <pc:sldMk cId="3324100676" sldId="256"/>
            <ac:spMk id="13" creationId="{C87A50C4-1191-461A-9E09-C8057F2AF01F}"/>
          </ac:spMkLst>
        </pc:spChg>
        <pc:spChg chg="add del">
          <ac:chgData name="David Lehner" userId="9e837ac585042276" providerId="LiveId" clId="{9E15DEEA-0019-4EAE-8648-12CC8AD664EB}" dt="2022-05-17T10:10:15.948" v="55" actId="26606"/>
          <ac:spMkLst>
            <pc:docMk/>
            <pc:sldMk cId="3324100676" sldId="256"/>
            <ac:spMk id="15" creationId="{BC87DA9F-8DB2-4D48-8716-A928FBB8A5D2}"/>
          </ac:spMkLst>
        </pc:spChg>
        <pc:spChg chg="add del">
          <ac:chgData name="David Lehner" userId="9e837ac585042276" providerId="LiveId" clId="{9E15DEEA-0019-4EAE-8648-12CC8AD664EB}" dt="2022-05-17T10:10:15.948" v="55" actId="26606"/>
          <ac:spMkLst>
            <pc:docMk/>
            <pc:sldMk cId="3324100676" sldId="256"/>
            <ac:spMk id="17" creationId="{195EA065-AC5D-431D-927E-87FF05884866}"/>
          </ac:spMkLst>
        </pc:spChg>
        <pc:spChg chg="add del">
          <ac:chgData name="David Lehner" userId="9e837ac585042276" providerId="LiveId" clId="{9E15DEEA-0019-4EAE-8648-12CC8AD664EB}" dt="2022-05-17T10:10:15.948" v="55" actId="26606"/>
          <ac:spMkLst>
            <pc:docMk/>
            <pc:sldMk cId="3324100676" sldId="256"/>
            <ac:spMk id="19" creationId="{46934B3C-D73F-4CD0-95B1-0244D662D1C7}"/>
          </ac:spMkLst>
        </pc:spChg>
        <pc:spChg chg="add del">
          <ac:chgData name="David Lehner" userId="9e837ac585042276" providerId="LiveId" clId="{9E15DEEA-0019-4EAE-8648-12CC8AD664EB}" dt="2022-05-17T10:10:23.450" v="57" actId="26606"/>
          <ac:spMkLst>
            <pc:docMk/>
            <pc:sldMk cId="3324100676" sldId="256"/>
            <ac:spMk id="21" creationId="{AD35AE2F-5E3A-49D9-8DE1-8A333BA4088E}"/>
          </ac:spMkLst>
        </pc:spChg>
        <pc:spChg chg="add del">
          <ac:chgData name="David Lehner" userId="9e837ac585042276" providerId="LiveId" clId="{9E15DEEA-0019-4EAE-8648-12CC8AD664EB}" dt="2022-05-17T10:10:23.450" v="57" actId="26606"/>
          <ac:spMkLst>
            <pc:docMk/>
            <pc:sldMk cId="3324100676" sldId="256"/>
            <ac:spMk id="23" creationId="{04D8AD8F-EF7F-481F-B99A-B8513897050A}"/>
          </ac:spMkLst>
        </pc:spChg>
        <pc:spChg chg="add del">
          <ac:chgData name="David Lehner" userId="9e837ac585042276" providerId="LiveId" clId="{9E15DEEA-0019-4EAE-8648-12CC8AD664EB}" dt="2022-05-17T10:10:23.450" v="57" actId="26606"/>
          <ac:spMkLst>
            <pc:docMk/>
            <pc:sldMk cId="3324100676" sldId="256"/>
            <ac:spMk id="24" creationId="{79EB4626-023C-436D-9F57-9EB46080909D}"/>
          </ac:spMkLst>
        </pc:spChg>
        <pc:spChg chg="add">
          <ac:chgData name="David Lehner" userId="9e837ac585042276" providerId="LiveId" clId="{9E15DEEA-0019-4EAE-8648-12CC8AD664EB}" dt="2022-05-17T10:10:23.503" v="58" actId="26606"/>
          <ac:spMkLst>
            <pc:docMk/>
            <pc:sldMk cId="3324100676" sldId="256"/>
            <ac:spMk id="26" creationId="{6D901597-12EB-45F9-BB71-F4A2E9CD2964}"/>
          </ac:spMkLst>
        </pc:spChg>
        <pc:spChg chg="add">
          <ac:chgData name="David Lehner" userId="9e837ac585042276" providerId="LiveId" clId="{9E15DEEA-0019-4EAE-8648-12CC8AD664EB}" dt="2022-05-17T10:10:23.503" v="58" actId="26606"/>
          <ac:spMkLst>
            <pc:docMk/>
            <pc:sldMk cId="3324100676" sldId="256"/>
            <ac:spMk id="27" creationId="{B8A06957-B519-4112-A297-4689EAE57F01}"/>
          </ac:spMkLst>
        </pc:spChg>
        <pc:spChg chg="add">
          <ac:chgData name="David Lehner" userId="9e837ac585042276" providerId="LiveId" clId="{9E15DEEA-0019-4EAE-8648-12CC8AD664EB}" dt="2022-05-17T10:10:23.503" v="58" actId="26606"/>
          <ac:spMkLst>
            <pc:docMk/>
            <pc:sldMk cId="3324100676" sldId="256"/>
            <ac:spMk id="28" creationId="{4887703D-59A7-4805-B57F-99173594EECB}"/>
          </ac:spMkLst>
        </pc:spChg>
        <pc:spChg chg="add">
          <ac:chgData name="David Lehner" userId="9e837ac585042276" providerId="LiveId" clId="{9E15DEEA-0019-4EAE-8648-12CC8AD664EB}" dt="2022-05-17T10:10:23.503" v="58" actId="26606"/>
          <ac:spMkLst>
            <pc:docMk/>
            <pc:sldMk cId="3324100676" sldId="256"/>
            <ac:spMk id="30" creationId="{E857A3BA-A9AD-43E0-A911-3E9658723FEB}"/>
          </ac:spMkLst>
        </pc:spChg>
        <pc:spChg chg="add mod">
          <ac:chgData name="David Lehner" userId="9e837ac585042276" providerId="LiveId" clId="{9E15DEEA-0019-4EAE-8648-12CC8AD664EB}" dt="2022-05-17T10:48:35.469" v="1073" actId="14100"/>
          <ac:spMkLst>
            <pc:docMk/>
            <pc:sldMk cId="3324100676" sldId="256"/>
            <ac:spMk id="35" creationId="{234E3E6E-2E2D-61A4-6D07-351F9461FD06}"/>
          </ac:spMkLst>
        </pc:spChg>
        <pc:spChg chg="add mod">
          <ac:chgData name="David Lehner" userId="9e837ac585042276" providerId="LiveId" clId="{9E15DEEA-0019-4EAE-8648-12CC8AD664EB}" dt="2022-05-17T10:48:38.778" v="1074" actId="14100"/>
          <ac:spMkLst>
            <pc:docMk/>
            <pc:sldMk cId="3324100676" sldId="256"/>
            <ac:spMk id="36" creationId="{A7B149AE-6B70-7B4D-A026-DD090CF11247}"/>
          </ac:spMkLst>
        </pc:spChg>
        <pc:spChg chg="add mod ord">
          <ac:chgData name="David Lehner" userId="9e837ac585042276" providerId="LiveId" clId="{9E15DEEA-0019-4EAE-8648-12CC8AD664EB}" dt="2022-05-17T10:48:00.806" v="1071" actId="1076"/>
          <ac:spMkLst>
            <pc:docMk/>
            <pc:sldMk cId="3324100676" sldId="256"/>
            <ac:spMk id="37" creationId="{8BE519DF-CAC7-6ED4-1BAB-0CFC7B14577F}"/>
          </ac:spMkLst>
        </pc:spChg>
        <pc:grpChg chg="add">
          <ac:chgData name="David Lehner" userId="9e837ac585042276" providerId="LiveId" clId="{9E15DEEA-0019-4EAE-8648-12CC8AD664EB}" dt="2022-05-17T10:10:23.503" v="58" actId="26606"/>
          <ac:grpSpMkLst>
            <pc:docMk/>
            <pc:sldMk cId="3324100676" sldId="256"/>
            <ac:grpSpMk id="31" creationId="{21B0DEDD-DA5F-418A-B256-C1F53D913AB9}"/>
          </ac:grpSpMkLst>
        </pc:grpChg>
        <pc:picChg chg="add del">
          <ac:chgData name="David Lehner" userId="9e837ac585042276" providerId="LiveId" clId="{9E15DEEA-0019-4EAE-8648-12CC8AD664EB}" dt="2022-05-17T10:10:15.948" v="55" actId="26606"/>
          <ac:picMkLst>
            <pc:docMk/>
            <pc:sldMk cId="3324100676" sldId="256"/>
            <ac:picMk id="4" creationId="{795FDE41-ABB9-D235-A0DA-294CEF8675CD}"/>
          </ac:picMkLst>
        </pc:picChg>
        <pc:picChg chg="add del">
          <ac:chgData name="David Lehner" userId="9e837ac585042276" providerId="LiveId" clId="{9E15DEEA-0019-4EAE-8648-12CC8AD664EB}" dt="2022-05-17T10:10:23.450" v="57" actId="26606"/>
          <ac:picMkLst>
            <pc:docMk/>
            <pc:sldMk cId="3324100676" sldId="256"/>
            <ac:picMk id="22" creationId="{CA68D793-967B-E346-A6D0-EF35349E6D0F}"/>
          </ac:picMkLst>
        </pc:picChg>
        <pc:picChg chg="add del mod">
          <ac:chgData name="David Lehner" userId="9e837ac585042276" providerId="LiveId" clId="{9E15DEEA-0019-4EAE-8648-12CC8AD664EB}" dt="2022-05-17T10:10:51.406" v="65" actId="21"/>
          <ac:picMkLst>
            <pc:docMk/>
            <pc:sldMk cId="3324100676" sldId="256"/>
            <ac:picMk id="29" creationId="{EBC5CCF8-F533-19BB-FA2F-D79BE89F60FA}"/>
          </ac:picMkLst>
        </pc:picChg>
        <pc:picChg chg="add mod">
          <ac:chgData name="David Lehner" userId="9e837ac585042276" providerId="LiveId" clId="{9E15DEEA-0019-4EAE-8648-12CC8AD664EB}" dt="2022-05-17T10:47:51.410" v="1068" actId="1076"/>
          <ac:picMkLst>
            <pc:docMk/>
            <pc:sldMk cId="3324100676" sldId="256"/>
            <ac:picMk id="1026" creationId="{873FD074-BED5-5CE0-375D-7132E2827854}"/>
          </ac:picMkLst>
        </pc:picChg>
      </pc:sldChg>
      <pc:sldChg chg="addSp modSp new mod modTransition setBg">
        <pc:chgData name="David Lehner" userId="9e837ac585042276" providerId="LiveId" clId="{9E15DEEA-0019-4EAE-8648-12CC8AD664EB}" dt="2022-05-17T10:20:56.657" v="324"/>
        <pc:sldMkLst>
          <pc:docMk/>
          <pc:sldMk cId="1036936110" sldId="257"/>
        </pc:sldMkLst>
        <pc:spChg chg="mod">
          <ac:chgData name="David Lehner" userId="9e837ac585042276" providerId="LiveId" clId="{9E15DEEA-0019-4EAE-8648-12CC8AD664EB}" dt="2022-05-17T10:17:11.833" v="260" actId="26606"/>
          <ac:spMkLst>
            <pc:docMk/>
            <pc:sldMk cId="1036936110" sldId="257"/>
            <ac:spMk id="2" creationId="{BAB6221D-C008-AD3D-A8AD-98D60F086A02}"/>
          </ac:spMkLst>
        </pc:spChg>
        <pc:spChg chg="mod">
          <ac:chgData name="David Lehner" userId="9e837ac585042276" providerId="LiveId" clId="{9E15DEEA-0019-4EAE-8648-12CC8AD664EB}" dt="2022-05-17T10:17:33.213" v="270" actId="14100"/>
          <ac:spMkLst>
            <pc:docMk/>
            <pc:sldMk cId="1036936110" sldId="257"/>
            <ac:spMk id="3" creationId="{0C2DF4FB-2556-E8CE-E949-BEB913090796}"/>
          </ac:spMkLst>
        </pc:spChg>
        <pc:spChg chg="add">
          <ac:chgData name="David Lehner" userId="9e837ac585042276" providerId="LiveId" clId="{9E15DEEA-0019-4EAE-8648-12CC8AD664EB}" dt="2022-05-17T10:17:11.833" v="260" actId="26606"/>
          <ac:spMkLst>
            <pc:docMk/>
            <pc:sldMk cId="1036936110" sldId="257"/>
            <ac:spMk id="10" creationId="{DF955142-ED30-45FF-AC79-EA514B9BDAE1}"/>
          </ac:spMkLst>
        </pc:spChg>
        <pc:spChg chg="add">
          <ac:chgData name="David Lehner" userId="9e837ac585042276" providerId="LiveId" clId="{9E15DEEA-0019-4EAE-8648-12CC8AD664EB}" dt="2022-05-17T10:17:11.833" v="260" actId="26606"/>
          <ac:spMkLst>
            <pc:docMk/>
            <pc:sldMk cId="1036936110" sldId="257"/>
            <ac:spMk id="12" creationId="{04BA3935-5258-425A-B52A-BBF28BCE0E0F}"/>
          </ac:spMkLst>
        </pc:spChg>
        <pc:spChg chg="add">
          <ac:chgData name="David Lehner" userId="9e837ac585042276" providerId="LiveId" clId="{9E15DEEA-0019-4EAE-8648-12CC8AD664EB}" dt="2022-05-17T10:17:11.833" v="260" actId="26606"/>
          <ac:spMkLst>
            <pc:docMk/>
            <pc:sldMk cId="1036936110" sldId="257"/>
            <ac:spMk id="14" creationId="{CDD1AA99-03AE-49F6-9116-9CA2BBCA0433}"/>
          </ac:spMkLst>
        </pc:spChg>
        <pc:spChg chg="add">
          <ac:chgData name="David Lehner" userId="9e837ac585042276" providerId="LiveId" clId="{9E15DEEA-0019-4EAE-8648-12CC8AD664EB}" dt="2022-05-17T10:17:11.833" v="260" actId="26606"/>
          <ac:spMkLst>
            <pc:docMk/>
            <pc:sldMk cId="1036936110" sldId="257"/>
            <ac:spMk id="16" creationId="{F0090A0D-04AE-42BC-AE85-FA2E647F0DB2}"/>
          </ac:spMkLst>
        </pc:spChg>
        <pc:grpChg chg="add">
          <ac:chgData name="David Lehner" userId="9e837ac585042276" providerId="LiveId" clId="{9E15DEEA-0019-4EAE-8648-12CC8AD664EB}" dt="2022-05-17T10:17:11.833" v="260" actId="26606"/>
          <ac:grpSpMkLst>
            <pc:docMk/>
            <pc:sldMk cId="1036936110" sldId="257"/>
            <ac:grpSpMk id="18" creationId="{84912FC9-6D3C-4857-AD07-669D24A58B9D}"/>
          </ac:grpSpMkLst>
        </pc:grpChg>
        <pc:picChg chg="add mod ord">
          <ac:chgData name="David Lehner" userId="9e837ac585042276" providerId="LiveId" clId="{9E15DEEA-0019-4EAE-8648-12CC8AD664EB}" dt="2022-05-17T10:17:11.833" v="260" actId="26606"/>
          <ac:picMkLst>
            <pc:docMk/>
            <pc:sldMk cId="1036936110" sldId="257"/>
            <ac:picMk id="5" creationId="{7A029C32-55E0-7223-C408-18EC187CC247}"/>
          </ac:picMkLst>
        </pc:picChg>
      </pc:sldChg>
      <pc:sldChg chg="new del">
        <pc:chgData name="David Lehner" userId="9e837ac585042276" providerId="LiveId" clId="{9E15DEEA-0019-4EAE-8648-12CC8AD664EB}" dt="2022-05-17T10:12:32.515" v="104" actId="680"/>
        <pc:sldMkLst>
          <pc:docMk/>
          <pc:sldMk cId="3439143081" sldId="257"/>
        </pc:sldMkLst>
      </pc:sldChg>
      <pc:sldChg chg="addSp delSp modSp new mod modTransition setBg">
        <pc:chgData name="David Lehner" userId="9e837ac585042276" providerId="LiveId" clId="{9E15DEEA-0019-4EAE-8648-12CC8AD664EB}" dt="2022-05-17T10:32:28.673" v="613" actId="732"/>
        <pc:sldMkLst>
          <pc:docMk/>
          <pc:sldMk cId="3261687870" sldId="258"/>
        </pc:sldMkLst>
        <pc:spChg chg="mod ord">
          <ac:chgData name="David Lehner" userId="9e837ac585042276" providerId="LiveId" clId="{9E15DEEA-0019-4EAE-8648-12CC8AD664EB}" dt="2022-05-17T10:31:09.870" v="588" actId="26606"/>
          <ac:spMkLst>
            <pc:docMk/>
            <pc:sldMk cId="3261687870" sldId="258"/>
            <ac:spMk id="2" creationId="{19CD00B8-3195-5F66-8D46-0786C074B5EF}"/>
          </ac:spMkLst>
        </pc:spChg>
        <pc:spChg chg="mod ord">
          <ac:chgData name="David Lehner" userId="9e837ac585042276" providerId="LiveId" clId="{9E15DEEA-0019-4EAE-8648-12CC8AD664EB}" dt="2022-05-17T10:31:57.321" v="609" actId="27636"/>
          <ac:spMkLst>
            <pc:docMk/>
            <pc:sldMk cId="3261687870" sldId="258"/>
            <ac:spMk id="3" creationId="{3BD07D6C-AFB3-64B3-DB00-C6D4E7C54C29}"/>
          </ac:spMkLst>
        </pc:spChg>
        <pc:spChg chg="add del">
          <ac:chgData name="David Lehner" userId="9e837ac585042276" providerId="LiveId" clId="{9E15DEEA-0019-4EAE-8648-12CC8AD664EB}" dt="2022-05-17T10:31:09.870" v="588" actId="26606"/>
          <ac:spMkLst>
            <pc:docMk/>
            <pc:sldMk cId="3261687870" sldId="258"/>
            <ac:spMk id="7" creationId="{46AD51EB-971C-4722-9A98-42EB5ABCADA3}"/>
          </ac:spMkLst>
        </pc:spChg>
        <pc:spChg chg="add del">
          <ac:chgData name="David Lehner" userId="9e837ac585042276" providerId="LiveId" clId="{9E15DEEA-0019-4EAE-8648-12CC8AD664EB}" dt="2022-05-17T10:30:54.407" v="585" actId="26606"/>
          <ac:spMkLst>
            <pc:docMk/>
            <pc:sldMk cId="3261687870" sldId="258"/>
            <ac:spMk id="10" creationId="{9F63AA5A-E6E1-46DA-AB40-C58233393EDE}"/>
          </ac:spMkLst>
        </pc:spChg>
        <pc:spChg chg="add del">
          <ac:chgData name="David Lehner" userId="9e837ac585042276" providerId="LiveId" clId="{9E15DEEA-0019-4EAE-8648-12CC8AD664EB}" dt="2022-05-17T10:30:54.407" v="585" actId="26606"/>
          <ac:spMkLst>
            <pc:docMk/>
            <pc:sldMk cId="3261687870" sldId="258"/>
            <ac:spMk id="12" creationId="{04BA3935-5258-425A-B52A-BBF28BCE0E0F}"/>
          </ac:spMkLst>
        </pc:spChg>
        <pc:spChg chg="add del">
          <ac:chgData name="David Lehner" userId="9e837ac585042276" providerId="LiveId" clId="{9E15DEEA-0019-4EAE-8648-12CC8AD664EB}" dt="2022-05-17T10:30:54.407" v="585" actId="26606"/>
          <ac:spMkLst>
            <pc:docMk/>
            <pc:sldMk cId="3261687870" sldId="258"/>
            <ac:spMk id="14" creationId="{29E1A098-7C97-4E3D-B817-1CEA96C1E87B}"/>
          </ac:spMkLst>
        </pc:spChg>
        <pc:spChg chg="add">
          <ac:chgData name="David Lehner" userId="9e837ac585042276" providerId="LiveId" clId="{9E15DEEA-0019-4EAE-8648-12CC8AD664EB}" dt="2022-05-17T10:31:09.870" v="588" actId="26606"/>
          <ac:spMkLst>
            <pc:docMk/>
            <pc:sldMk cId="3261687870" sldId="258"/>
            <ac:spMk id="17" creationId="{04BA3935-5258-425A-B52A-BBF28BCE0E0F}"/>
          </ac:spMkLst>
        </pc:spChg>
        <pc:spChg chg="add">
          <ac:chgData name="David Lehner" userId="9e837ac585042276" providerId="LiveId" clId="{9E15DEEA-0019-4EAE-8648-12CC8AD664EB}" dt="2022-05-17T10:31:09.870" v="588" actId="26606"/>
          <ac:spMkLst>
            <pc:docMk/>
            <pc:sldMk cId="3261687870" sldId="258"/>
            <ac:spMk id="20" creationId="{9F63AA5A-E6E1-46DA-AB40-C58233393EDE}"/>
          </ac:spMkLst>
        </pc:spChg>
        <pc:spChg chg="add del">
          <ac:chgData name="David Lehner" userId="9e837ac585042276" providerId="LiveId" clId="{9E15DEEA-0019-4EAE-8648-12CC8AD664EB}" dt="2022-05-17T10:30:54.407" v="585" actId="26606"/>
          <ac:spMkLst>
            <pc:docMk/>
            <pc:sldMk cId="3261687870" sldId="258"/>
            <ac:spMk id="22" creationId="{E487D834-670E-48F3-8345-296EA83579A3}"/>
          </ac:spMkLst>
        </pc:spChg>
        <pc:spChg chg="add">
          <ac:chgData name="David Lehner" userId="9e837ac585042276" providerId="LiveId" clId="{9E15DEEA-0019-4EAE-8648-12CC8AD664EB}" dt="2022-05-17T10:31:09.870" v="588" actId="26606"/>
          <ac:spMkLst>
            <pc:docMk/>
            <pc:sldMk cId="3261687870" sldId="258"/>
            <ac:spMk id="24" creationId="{29E1A098-7C97-4E3D-B817-1CEA96C1E87B}"/>
          </ac:spMkLst>
        </pc:spChg>
        <pc:spChg chg="add">
          <ac:chgData name="David Lehner" userId="9e837ac585042276" providerId="LiveId" clId="{9E15DEEA-0019-4EAE-8648-12CC8AD664EB}" dt="2022-05-17T10:31:09.870" v="588" actId="26606"/>
          <ac:spMkLst>
            <pc:docMk/>
            <pc:sldMk cId="3261687870" sldId="258"/>
            <ac:spMk id="32" creationId="{E487D834-670E-48F3-8345-296EA83579A3}"/>
          </ac:spMkLst>
        </pc:spChg>
        <pc:grpChg chg="add del">
          <ac:chgData name="David Lehner" userId="9e837ac585042276" providerId="LiveId" clId="{9E15DEEA-0019-4EAE-8648-12CC8AD664EB}" dt="2022-05-17T10:31:09.870" v="588" actId="26606"/>
          <ac:grpSpMkLst>
            <pc:docMk/>
            <pc:sldMk cId="3261687870" sldId="258"/>
            <ac:grpSpMk id="8" creationId="{87CA202E-E4CC-44A4-B897-14497D76E860}"/>
          </ac:grpSpMkLst>
        </pc:grpChg>
        <pc:grpChg chg="add del">
          <ac:chgData name="David Lehner" userId="9e837ac585042276" providerId="LiveId" clId="{9E15DEEA-0019-4EAE-8648-12CC8AD664EB}" dt="2022-05-17T10:30:54.407" v="585" actId="26606"/>
          <ac:grpSpMkLst>
            <pc:docMk/>
            <pc:sldMk cId="3261687870" sldId="258"/>
            <ac:grpSpMk id="16" creationId="{966C1F39-46DD-4934-823B-EAFC7FA71EC8}"/>
          </ac:grpSpMkLst>
        </pc:grpChg>
        <pc:grpChg chg="add">
          <ac:chgData name="David Lehner" userId="9e837ac585042276" providerId="LiveId" clId="{9E15DEEA-0019-4EAE-8648-12CC8AD664EB}" dt="2022-05-17T10:31:09.870" v="588" actId="26606"/>
          <ac:grpSpMkLst>
            <pc:docMk/>
            <pc:sldMk cId="3261687870" sldId="258"/>
            <ac:grpSpMk id="26" creationId="{966C1F39-46DD-4934-823B-EAFC7FA71EC8}"/>
          </ac:grpSpMkLst>
        </pc:grpChg>
        <pc:picChg chg="add del mod ord">
          <ac:chgData name="David Lehner" userId="9e837ac585042276" providerId="LiveId" clId="{9E15DEEA-0019-4EAE-8648-12CC8AD664EB}" dt="2022-05-17T10:31:13.024" v="589" actId="478"/>
          <ac:picMkLst>
            <pc:docMk/>
            <pc:sldMk cId="3261687870" sldId="258"/>
            <ac:picMk id="5" creationId="{EA9FDF98-04E5-F9D4-CD39-A9A72A70CB99}"/>
          </ac:picMkLst>
        </pc:picChg>
        <pc:picChg chg="add mod modCrop">
          <ac:chgData name="David Lehner" userId="9e837ac585042276" providerId="LiveId" clId="{9E15DEEA-0019-4EAE-8648-12CC8AD664EB}" dt="2022-05-17T10:32:28.673" v="613" actId="732"/>
          <ac:picMkLst>
            <pc:docMk/>
            <pc:sldMk cId="3261687870" sldId="258"/>
            <ac:picMk id="21" creationId="{FAEA909E-666A-A77C-2DFF-312C73C1BFCA}"/>
          </ac:picMkLst>
        </pc:picChg>
      </pc:sldChg>
      <pc:sldChg chg="addSp delSp modSp mod modTransition">
        <pc:chgData name="David Lehner" userId="9e837ac585042276" providerId="LiveId" clId="{9E15DEEA-0019-4EAE-8648-12CC8AD664EB}" dt="2022-05-17T10:43:16.906" v="925" actId="478"/>
        <pc:sldMkLst>
          <pc:docMk/>
          <pc:sldMk cId="442777813" sldId="259"/>
        </pc:sldMkLst>
        <pc:spChg chg="add del mod">
          <ac:chgData name="David Lehner" userId="9e837ac585042276" providerId="LiveId" clId="{9E15DEEA-0019-4EAE-8648-12CC8AD664EB}" dt="2022-05-17T10:43:16.906" v="925" actId="478"/>
          <ac:spMkLst>
            <pc:docMk/>
            <pc:sldMk cId="442777813" sldId="259"/>
            <ac:spMk id="15" creationId="{B580302F-EA29-1857-7687-7C7392B16624}"/>
          </ac:spMkLst>
        </pc:spChg>
        <pc:spChg chg="add del mod">
          <ac:chgData name="David Lehner" userId="9e837ac585042276" providerId="LiveId" clId="{9E15DEEA-0019-4EAE-8648-12CC8AD664EB}" dt="2022-05-17T10:43:16.906" v="925" actId="478"/>
          <ac:spMkLst>
            <pc:docMk/>
            <pc:sldMk cId="442777813" sldId="259"/>
            <ac:spMk id="17" creationId="{B339CB17-34F3-C148-22D3-A75C7388C672}"/>
          </ac:spMkLst>
        </pc:spChg>
        <pc:spChg chg="add del mod">
          <ac:chgData name="David Lehner" userId="9e837ac585042276" providerId="LiveId" clId="{9E15DEEA-0019-4EAE-8648-12CC8AD664EB}" dt="2022-05-17T10:43:16.906" v="925" actId="478"/>
          <ac:spMkLst>
            <pc:docMk/>
            <pc:sldMk cId="442777813" sldId="259"/>
            <ac:spMk id="23" creationId="{CD5CFFB0-290C-09B3-1DF3-4F6C9286AF31}"/>
          </ac:spMkLst>
        </pc:spChg>
      </pc:sldChg>
      <pc:sldChg chg="addSp delSp modSp new mod modTransition setBg">
        <pc:chgData name="David Lehner" userId="9e837ac585042276" providerId="LiveId" clId="{9E15DEEA-0019-4EAE-8648-12CC8AD664EB}" dt="2022-05-17T10:53:05.069" v="1136" actId="1076"/>
        <pc:sldMkLst>
          <pc:docMk/>
          <pc:sldMk cId="4196911179" sldId="260"/>
        </pc:sldMkLst>
        <pc:spChg chg="mod">
          <ac:chgData name="David Lehner" userId="9e837ac585042276" providerId="LiveId" clId="{9E15DEEA-0019-4EAE-8648-12CC8AD664EB}" dt="2022-05-17T10:38:51.143" v="861" actId="26606"/>
          <ac:spMkLst>
            <pc:docMk/>
            <pc:sldMk cId="4196911179" sldId="260"/>
            <ac:spMk id="2" creationId="{9A9278EC-D700-B88A-16FC-CC45F74AA11D}"/>
          </ac:spMkLst>
        </pc:spChg>
        <pc:spChg chg="add del mod">
          <ac:chgData name="David Lehner" userId="9e837ac585042276" providerId="LiveId" clId="{9E15DEEA-0019-4EAE-8648-12CC8AD664EB}" dt="2022-05-17T10:42:22.394" v="918" actId="207"/>
          <ac:spMkLst>
            <pc:docMk/>
            <pc:sldMk cId="4196911179" sldId="260"/>
            <ac:spMk id="3" creationId="{3B626543-6921-B816-437B-8A6C3F28161B}"/>
          </ac:spMkLst>
        </pc:spChg>
        <pc:spChg chg="add del mod ord">
          <ac:chgData name="David Lehner" userId="9e837ac585042276" providerId="LiveId" clId="{9E15DEEA-0019-4EAE-8648-12CC8AD664EB}" dt="2022-05-17T10:43:08.255" v="922" actId="21"/>
          <ac:spMkLst>
            <pc:docMk/>
            <pc:sldMk cId="4196911179" sldId="260"/>
            <ac:spMk id="8" creationId="{C8939D61-F33E-D29F-462F-B624E34B9B38}"/>
          </ac:spMkLst>
        </pc:spChg>
        <pc:spChg chg="add del mod">
          <ac:chgData name="David Lehner" userId="9e837ac585042276" providerId="LiveId" clId="{9E15DEEA-0019-4EAE-8648-12CC8AD664EB}" dt="2022-05-17T10:43:08.255" v="922" actId="21"/>
          <ac:spMkLst>
            <pc:docMk/>
            <pc:sldMk cId="4196911179" sldId="260"/>
            <ac:spMk id="9" creationId="{B2EFD454-E6EC-ED68-80C6-6918A0055E8E}"/>
          </ac:spMkLst>
        </pc:spChg>
        <pc:spChg chg="add del">
          <ac:chgData name="David Lehner" userId="9e837ac585042276" providerId="LiveId" clId="{9E15DEEA-0019-4EAE-8648-12CC8AD664EB}" dt="2022-05-17T10:38:51.116" v="860" actId="26606"/>
          <ac:spMkLst>
            <pc:docMk/>
            <pc:sldMk cId="4196911179" sldId="260"/>
            <ac:spMk id="12" creationId="{9F63AA5A-E6E1-46DA-AB40-C58233393EDE}"/>
          </ac:spMkLst>
        </pc:spChg>
        <pc:spChg chg="add del">
          <ac:chgData name="David Lehner" userId="9e837ac585042276" providerId="LiveId" clId="{9E15DEEA-0019-4EAE-8648-12CC8AD664EB}" dt="2022-05-17T10:38:51.116" v="860" actId="26606"/>
          <ac:spMkLst>
            <pc:docMk/>
            <pc:sldMk cId="4196911179" sldId="260"/>
            <ac:spMk id="14" creationId="{04BA3935-5258-425A-B52A-BBF28BCE0E0F}"/>
          </ac:spMkLst>
        </pc:spChg>
        <pc:spChg chg="add del">
          <ac:chgData name="David Lehner" userId="9e837ac585042276" providerId="LiveId" clId="{9E15DEEA-0019-4EAE-8648-12CC8AD664EB}" dt="2022-05-17T10:38:51.116" v="860" actId="26606"/>
          <ac:spMkLst>
            <pc:docMk/>
            <pc:sldMk cId="4196911179" sldId="260"/>
            <ac:spMk id="16" creationId="{29E1A098-7C97-4E3D-B817-1CEA96C1E87B}"/>
          </ac:spMkLst>
        </pc:spChg>
        <pc:spChg chg="add del">
          <ac:chgData name="David Lehner" userId="9e837ac585042276" providerId="LiveId" clId="{9E15DEEA-0019-4EAE-8648-12CC8AD664EB}" dt="2022-05-17T10:38:51.116" v="860" actId="26606"/>
          <ac:spMkLst>
            <pc:docMk/>
            <pc:sldMk cId="4196911179" sldId="260"/>
            <ac:spMk id="24" creationId="{E487D834-670E-48F3-8345-296EA83579A3}"/>
          </ac:spMkLst>
        </pc:spChg>
        <pc:spChg chg="add">
          <ac:chgData name="David Lehner" userId="9e837ac585042276" providerId="LiveId" clId="{9E15DEEA-0019-4EAE-8648-12CC8AD664EB}" dt="2022-05-17T10:38:51.143" v="861" actId="26606"/>
          <ac:spMkLst>
            <pc:docMk/>
            <pc:sldMk cId="4196911179" sldId="260"/>
            <ac:spMk id="26" creationId="{40F9F56E-5A69-4F79-A578-5963B46C141E}"/>
          </ac:spMkLst>
        </pc:spChg>
        <pc:spChg chg="add">
          <ac:chgData name="David Lehner" userId="9e837ac585042276" providerId="LiveId" clId="{9E15DEEA-0019-4EAE-8648-12CC8AD664EB}" dt="2022-05-17T10:38:51.143" v="861" actId="26606"/>
          <ac:spMkLst>
            <pc:docMk/>
            <pc:sldMk cId="4196911179" sldId="260"/>
            <ac:spMk id="27" creationId="{E99323BC-1B70-447E-A2E4-BD7851671A1E}"/>
          </ac:spMkLst>
        </pc:spChg>
        <pc:spChg chg="add">
          <ac:chgData name="David Lehner" userId="9e837ac585042276" providerId="LiveId" clId="{9E15DEEA-0019-4EAE-8648-12CC8AD664EB}" dt="2022-05-17T10:38:51.143" v="861" actId="26606"/>
          <ac:spMkLst>
            <pc:docMk/>
            <pc:sldMk cId="4196911179" sldId="260"/>
            <ac:spMk id="28" creationId="{1FFF5263-8C19-4573-8C94-FC74D1ED10D8}"/>
          </ac:spMkLst>
        </pc:spChg>
        <pc:spChg chg="add">
          <ac:chgData name="David Lehner" userId="9e837ac585042276" providerId="LiveId" clId="{9E15DEEA-0019-4EAE-8648-12CC8AD664EB}" dt="2022-05-17T10:38:51.143" v="861" actId="26606"/>
          <ac:spMkLst>
            <pc:docMk/>
            <pc:sldMk cId="4196911179" sldId="260"/>
            <ac:spMk id="31" creationId="{5EC04BFF-C178-43B0-9567-EEA423F5C130}"/>
          </ac:spMkLst>
        </pc:spChg>
        <pc:spChg chg="add del mod">
          <ac:chgData name="David Lehner" userId="9e837ac585042276" providerId="LiveId" clId="{9E15DEEA-0019-4EAE-8648-12CC8AD664EB}" dt="2022-05-17T10:43:08.255" v="922" actId="21"/>
          <ac:spMkLst>
            <pc:docMk/>
            <pc:sldMk cId="4196911179" sldId="260"/>
            <ac:spMk id="32" creationId="{A680360E-97FC-1204-8822-EFA67A0243CC}"/>
          </ac:spMkLst>
        </pc:spChg>
        <pc:spChg chg="add mod ord">
          <ac:chgData name="David Lehner" userId="9e837ac585042276" providerId="LiveId" clId="{9E15DEEA-0019-4EAE-8648-12CC8AD664EB}" dt="2022-05-17T10:42:17.040" v="916" actId="170"/>
          <ac:spMkLst>
            <pc:docMk/>
            <pc:sldMk cId="4196911179" sldId="260"/>
            <ac:spMk id="34" creationId="{A0E24A68-573E-3444-40ED-D9239CF06FCA}"/>
          </ac:spMkLst>
        </pc:spChg>
        <pc:spChg chg="add mod">
          <ac:chgData name="David Lehner" userId="9e837ac585042276" providerId="LiveId" clId="{9E15DEEA-0019-4EAE-8648-12CC8AD664EB}" dt="2022-05-17T10:42:36.630" v="920" actId="1076"/>
          <ac:spMkLst>
            <pc:docMk/>
            <pc:sldMk cId="4196911179" sldId="260"/>
            <ac:spMk id="35" creationId="{F471507F-D164-3EE6-AFB3-1DAAE90B0B68}"/>
          </ac:spMkLst>
        </pc:spChg>
        <pc:spChg chg="add mod">
          <ac:chgData name="David Lehner" userId="9e837ac585042276" providerId="LiveId" clId="{9E15DEEA-0019-4EAE-8648-12CC8AD664EB}" dt="2022-05-17T10:42:36.630" v="920" actId="1076"/>
          <ac:spMkLst>
            <pc:docMk/>
            <pc:sldMk cId="4196911179" sldId="260"/>
            <ac:spMk id="36" creationId="{C202A58B-6B23-677C-8C9D-59A61CE3E402}"/>
          </ac:spMkLst>
        </pc:spChg>
        <pc:spChg chg="add mod">
          <ac:chgData name="David Lehner" userId="9e837ac585042276" providerId="LiveId" clId="{9E15DEEA-0019-4EAE-8648-12CC8AD664EB}" dt="2022-05-17T10:53:05.069" v="1136" actId="1076"/>
          <ac:spMkLst>
            <pc:docMk/>
            <pc:sldMk cId="4196911179" sldId="260"/>
            <ac:spMk id="37" creationId="{5B9F6577-A97C-BFFB-0850-1B704CA8B9BC}"/>
          </ac:spMkLst>
        </pc:spChg>
        <pc:spChg chg="add del mod">
          <ac:chgData name="David Lehner" userId="9e837ac585042276" providerId="LiveId" clId="{9E15DEEA-0019-4EAE-8648-12CC8AD664EB}" dt="2022-05-17T10:53:04.750" v="1135"/>
          <ac:spMkLst>
            <pc:docMk/>
            <pc:sldMk cId="4196911179" sldId="260"/>
            <ac:spMk id="38" creationId="{F30C27DE-FA9F-8928-9E27-F3DA9B6EC171}"/>
          </ac:spMkLst>
        </pc:spChg>
        <pc:spChg chg="add del mod">
          <ac:chgData name="David Lehner" userId="9e837ac585042276" providerId="LiveId" clId="{9E15DEEA-0019-4EAE-8648-12CC8AD664EB}" dt="2022-05-17T10:53:04.052" v="1133"/>
          <ac:spMkLst>
            <pc:docMk/>
            <pc:sldMk cId="4196911179" sldId="260"/>
            <ac:spMk id="39" creationId="{808A9367-CB45-E8BB-4D8D-DA50B5A5ECB8}"/>
          </ac:spMkLst>
        </pc:spChg>
        <pc:grpChg chg="add del">
          <ac:chgData name="David Lehner" userId="9e837ac585042276" providerId="LiveId" clId="{9E15DEEA-0019-4EAE-8648-12CC8AD664EB}" dt="2022-05-17T10:38:51.116" v="860" actId="26606"/>
          <ac:grpSpMkLst>
            <pc:docMk/>
            <pc:sldMk cId="4196911179" sldId="260"/>
            <ac:grpSpMk id="18" creationId="{966C1F39-46DD-4934-823B-EAFC7FA71EC8}"/>
          </ac:grpSpMkLst>
        </pc:grpChg>
        <pc:grpChg chg="add">
          <ac:chgData name="David Lehner" userId="9e837ac585042276" providerId="LiveId" clId="{9E15DEEA-0019-4EAE-8648-12CC8AD664EB}" dt="2022-05-17T10:38:51.143" v="861" actId="26606"/>
          <ac:grpSpMkLst>
            <pc:docMk/>
            <pc:sldMk cId="4196911179" sldId="260"/>
            <ac:grpSpMk id="29" creationId="{A02066EC-92CE-4F17-AB46-346119D15C6A}"/>
          </ac:grpSpMkLst>
        </pc:grpChg>
        <pc:graphicFrameChg chg="add del mod">
          <ac:chgData name="David Lehner" userId="9e837ac585042276" providerId="LiveId" clId="{9E15DEEA-0019-4EAE-8648-12CC8AD664EB}" dt="2022-05-17T10:40:18.603" v="882" actId="26606"/>
          <ac:graphicFrameMkLst>
            <pc:docMk/>
            <pc:sldMk cId="4196911179" sldId="260"/>
            <ac:graphicFrameMk id="33" creationId="{DEEE1D44-8BA9-BCF1-E2AB-203C6B35F8EB}"/>
          </ac:graphicFrameMkLst>
        </pc:graphicFrameChg>
        <pc:picChg chg="add del mod">
          <ac:chgData name="David Lehner" userId="9e837ac585042276" providerId="LiveId" clId="{9E15DEEA-0019-4EAE-8648-12CC8AD664EB}" dt="2022-05-17T10:38:45.535" v="858" actId="21"/>
          <ac:picMkLst>
            <pc:docMk/>
            <pc:sldMk cId="4196911179" sldId="260"/>
            <ac:picMk id="5" creationId="{8EF015D3-FEF5-A096-F494-542B5DE6990D}"/>
          </ac:picMkLst>
        </pc:picChg>
        <pc:picChg chg="add mod ord">
          <ac:chgData name="David Lehner" userId="9e837ac585042276" providerId="LiveId" clId="{9E15DEEA-0019-4EAE-8648-12CC8AD664EB}" dt="2022-05-17T10:40:18.012" v="881"/>
          <ac:picMkLst>
            <pc:docMk/>
            <pc:sldMk cId="4196911179" sldId="260"/>
            <ac:picMk id="7" creationId="{2E8931EF-D617-73FB-42A2-BA62BC5731F2}"/>
          </ac:picMkLst>
        </pc:picChg>
        <pc:picChg chg="add mod">
          <ac:chgData name="David Lehner" userId="9e837ac585042276" providerId="LiveId" clId="{9E15DEEA-0019-4EAE-8648-12CC8AD664EB}" dt="2022-05-17T10:43:33.178" v="930" actId="1076"/>
          <ac:picMkLst>
            <pc:docMk/>
            <pc:sldMk cId="4196911179" sldId="260"/>
            <ac:picMk id="23" creationId="{BAA81E3A-238B-00E1-49FE-BF09DAE5C3E1}"/>
          </ac:picMkLst>
        </pc:picChg>
      </pc:sldChg>
      <pc:sldChg chg="modSp del mod">
        <pc:chgData name="David Lehner" userId="9e837ac585042276" providerId="LiveId" clId="{9E15DEEA-0019-4EAE-8648-12CC8AD664EB}" dt="2022-05-17T10:46:18.019" v="971" actId="2696"/>
        <pc:sldMkLst>
          <pc:docMk/>
          <pc:sldMk cId="3695806379" sldId="261"/>
        </pc:sldMkLst>
        <pc:spChg chg="mod">
          <ac:chgData name="David Lehner" userId="9e837ac585042276" providerId="LiveId" clId="{9E15DEEA-0019-4EAE-8648-12CC8AD664EB}" dt="2022-05-17T10:46:12.621" v="969" actId="1076"/>
          <ac:spMkLst>
            <pc:docMk/>
            <pc:sldMk cId="3695806379" sldId="261"/>
            <ac:spMk id="2" creationId="{C75A648C-FED6-4266-1F35-3316F31E37AE}"/>
          </ac:spMkLst>
        </pc:spChg>
      </pc:sldChg>
      <pc:sldChg chg="addSp delSp modSp new mod modTransition modMedia setBg addAnim delAnim">
        <pc:chgData name="David Lehner" userId="9e837ac585042276" providerId="LiveId" clId="{9E15DEEA-0019-4EAE-8648-12CC8AD664EB}" dt="2022-05-17T10:53:34.084" v="1138" actId="2710"/>
        <pc:sldMkLst>
          <pc:docMk/>
          <pc:sldMk cId="3171892227" sldId="262"/>
        </pc:sldMkLst>
        <pc:spChg chg="mod">
          <ac:chgData name="David Lehner" userId="9e837ac585042276" providerId="LiveId" clId="{9E15DEEA-0019-4EAE-8648-12CC8AD664EB}" dt="2022-05-17T10:50:11.988" v="1106" actId="26606"/>
          <ac:spMkLst>
            <pc:docMk/>
            <pc:sldMk cId="3171892227" sldId="262"/>
            <ac:spMk id="2" creationId="{0129B93D-D9FF-0B34-A963-624DAE740E40}"/>
          </ac:spMkLst>
        </pc:spChg>
        <pc:spChg chg="mod">
          <ac:chgData name="David Lehner" userId="9e837ac585042276" providerId="LiveId" clId="{9E15DEEA-0019-4EAE-8648-12CC8AD664EB}" dt="2022-05-17T10:53:34.084" v="1138" actId="2710"/>
          <ac:spMkLst>
            <pc:docMk/>
            <pc:sldMk cId="3171892227" sldId="262"/>
            <ac:spMk id="3" creationId="{3D7F0A66-50FB-26D8-1F66-452369EDC2FD}"/>
          </ac:spMkLst>
        </pc:spChg>
        <pc:spChg chg="add del mod ord">
          <ac:chgData name="David Lehner" userId="9e837ac585042276" providerId="LiveId" clId="{9E15DEEA-0019-4EAE-8648-12CC8AD664EB}" dt="2022-05-17T10:51:45.175" v="1113" actId="478"/>
          <ac:spMkLst>
            <pc:docMk/>
            <pc:sldMk cId="3171892227" sldId="262"/>
            <ac:spMk id="4" creationId="{8BD89DA8-4E3D-8A50-4C58-51BB55F2A98C}"/>
          </ac:spMkLst>
        </pc:spChg>
        <pc:spChg chg="add del mod ord">
          <ac:chgData name="David Lehner" userId="9e837ac585042276" providerId="LiveId" clId="{9E15DEEA-0019-4EAE-8648-12CC8AD664EB}" dt="2022-05-17T10:51:41.491" v="1111" actId="478"/>
          <ac:spMkLst>
            <pc:docMk/>
            <pc:sldMk cId="3171892227" sldId="262"/>
            <ac:spMk id="5" creationId="{07DF8368-7233-DBF7-0EDF-97A49E199273}"/>
          </ac:spMkLst>
        </pc:spChg>
        <pc:spChg chg="add del mod ord">
          <ac:chgData name="David Lehner" userId="9e837ac585042276" providerId="LiveId" clId="{9E15DEEA-0019-4EAE-8648-12CC8AD664EB}" dt="2022-05-17T10:51:39.913" v="1110" actId="478"/>
          <ac:spMkLst>
            <pc:docMk/>
            <pc:sldMk cId="3171892227" sldId="262"/>
            <ac:spMk id="6" creationId="{E3489C91-6D3E-6472-FFFE-2A1671C4FE3F}"/>
          </ac:spMkLst>
        </pc:spChg>
        <pc:spChg chg="add mod ord">
          <ac:chgData name="David Lehner" userId="9e837ac585042276" providerId="LiveId" clId="{9E15DEEA-0019-4EAE-8648-12CC8AD664EB}" dt="2022-05-17T10:52:08.980" v="1123" actId="1076"/>
          <ac:spMkLst>
            <pc:docMk/>
            <pc:sldMk cId="3171892227" sldId="262"/>
            <ac:spMk id="8" creationId="{D138F203-F426-B232-715C-D19786C1F726}"/>
          </ac:spMkLst>
        </pc:spChg>
        <pc:spChg chg="add del">
          <ac:chgData name="David Lehner" userId="9e837ac585042276" providerId="LiveId" clId="{9E15DEEA-0019-4EAE-8648-12CC8AD664EB}" dt="2022-05-17T10:50:04.317" v="1101" actId="26606"/>
          <ac:spMkLst>
            <pc:docMk/>
            <pc:sldMk cId="3171892227" sldId="262"/>
            <ac:spMk id="9" creationId="{820014EA-FA79-436A-9FB9-F3F66E34741D}"/>
          </ac:spMkLst>
        </pc:spChg>
        <pc:spChg chg="add del">
          <ac:chgData name="David Lehner" userId="9e837ac585042276" providerId="LiveId" clId="{9E15DEEA-0019-4EAE-8648-12CC8AD664EB}" dt="2022-05-17T10:50:04.317" v="1101" actId="26606"/>
          <ac:spMkLst>
            <pc:docMk/>
            <pc:sldMk cId="3171892227" sldId="262"/>
            <ac:spMk id="11" creationId="{DEAF34AB-AE16-45B5-ABC1-801F062234F5}"/>
          </ac:spMkLst>
        </pc:spChg>
        <pc:spChg chg="add del">
          <ac:chgData name="David Lehner" userId="9e837ac585042276" providerId="LiveId" clId="{9E15DEEA-0019-4EAE-8648-12CC8AD664EB}" dt="2022-05-17T10:50:04.317" v="1101" actId="26606"/>
          <ac:spMkLst>
            <pc:docMk/>
            <pc:sldMk cId="3171892227" sldId="262"/>
            <ac:spMk id="13" creationId="{91080BBA-334D-47E7-984F-354D2ADEEB59}"/>
          </ac:spMkLst>
        </pc:spChg>
        <pc:spChg chg="add del">
          <ac:chgData name="David Lehner" userId="9e837ac585042276" providerId="LiveId" clId="{9E15DEEA-0019-4EAE-8648-12CC8AD664EB}" dt="2022-05-17T10:50:11.988" v="1106" actId="26606"/>
          <ac:spMkLst>
            <pc:docMk/>
            <pc:sldMk cId="3171892227" sldId="262"/>
            <ac:spMk id="21" creationId="{820014EA-FA79-436A-9FB9-F3F66E34741D}"/>
          </ac:spMkLst>
        </pc:spChg>
        <pc:spChg chg="add del">
          <ac:chgData name="David Lehner" userId="9e837ac585042276" providerId="LiveId" clId="{9E15DEEA-0019-4EAE-8648-12CC8AD664EB}" dt="2022-05-17T10:50:11.988" v="1106" actId="26606"/>
          <ac:spMkLst>
            <pc:docMk/>
            <pc:sldMk cId="3171892227" sldId="262"/>
            <ac:spMk id="22" creationId="{DEAF34AB-AE16-45B5-ABC1-801F062234F5}"/>
          </ac:spMkLst>
        </pc:spChg>
        <pc:spChg chg="add del">
          <ac:chgData name="David Lehner" userId="9e837ac585042276" providerId="LiveId" clId="{9E15DEEA-0019-4EAE-8648-12CC8AD664EB}" dt="2022-05-17T10:50:11.988" v="1106" actId="26606"/>
          <ac:spMkLst>
            <pc:docMk/>
            <pc:sldMk cId="3171892227" sldId="262"/>
            <ac:spMk id="24" creationId="{91080BBA-334D-47E7-984F-354D2ADEEB59}"/>
          </ac:spMkLst>
        </pc:spChg>
        <pc:grpChg chg="add del">
          <ac:chgData name="David Lehner" userId="9e837ac585042276" providerId="LiveId" clId="{9E15DEEA-0019-4EAE-8648-12CC8AD664EB}" dt="2022-05-17T10:50:04.317" v="1101" actId="26606"/>
          <ac:grpSpMkLst>
            <pc:docMk/>
            <pc:sldMk cId="3171892227" sldId="262"/>
            <ac:grpSpMk id="15" creationId="{F3833EC7-7DA5-445E-A06F-61263A85ED12}"/>
          </ac:grpSpMkLst>
        </pc:grpChg>
        <pc:grpChg chg="add del">
          <ac:chgData name="David Lehner" userId="9e837ac585042276" providerId="LiveId" clId="{9E15DEEA-0019-4EAE-8648-12CC8AD664EB}" dt="2022-05-17T10:50:11.988" v="1106" actId="26606"/>
          <ac:grpSpMkLst>
            <pc:docMk/>
            <pc:sldMk cId="3171892227" sldId="262"/>
            <ac:grpSpMk id="25" creationId="{F3833EC7-7DA5-445E-A06F-61263A85ED12}"/>
          </ac:grpSpMkLst>
        </pc:grpChg>
        <pc:picChg chg="add del">
          <ac:chgData name="David Lehner" userId="9e837ac585042276" providerId="LiveId" clId="{9E15DEEA-0019-4EAE-8648-12CC8AD664EB}" dt="2022-05-17T10:50:04.317" v="1101" actId="26606"/>
          <ac:picMkLst>
            <pc:docMk/>
            <pc:sldMk cId="3171892227" sldId="262"/>
            <ac:picMk id="7" creationId="{E9EE3939-1932-90FB-CEBA-B036E6C2F717}"/>
          </ac:picMkLst>
        </pc:picChg>
        <pc:picChg chg="add del mod">
          <ac:chgData name="David Lehner" userId="9e837ac585042276" providerId="LiveId" clId="{9E15DEEA-0019-4EAE-8648-12CC8AD664EB}" dt="2022-05-17T10:50:11.988" v="1106" actId="26606"/>
          <ac:picMkLst>
            <pc:docMk/>
            <pc:sldMk cId="3171892227" sldId="262"/>
            <ac:picMk id="23" creationId="{C11BFB28-8B24-7846-C4EE-9F88F255FB9C}"/>
          </ac:picMkLst>
        </pc:picChg>
      </pc:sldChg>
      <pc:sldMasterChg chg="add del addSldLayout delSldLayout">
        <pc:chgData name="David Lehner" userId="9e837ac585042276" providerId="LiveId" clId="{9E15DEEA-0019-4EAE-8648-12CC8AD664EB}" dt="2022-05-17T10:10:23.503" v="58" actId="26606"/>
        <pc:sldMasterMkLst>
          <pc:docMk/>
          <pc:sldMasterMk cId="3687231983" sldId="2147483648"/>
        </pc:sldMasterMkLst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2813047729" sldId="2147483649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1696044508" sldId="2147483650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4046632292" sldId="2147483651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1426879724" sldId="2147483652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2487524130" sldId="2147483653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3359211698" sldId="2147483654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574891035" sldId="2147483655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3005809738" sldId="2147483656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2616233640" sldId="2147483657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1716665256" sldId="2147483658"/>
          </pc:sldLayoutMkLst>
        </pc:sldLayoutChg>
        <pc:sldLayoutChg chg="add del">
          <pc:chgData name="David Lehner" userId="9e837ac585042276" providerId="LiveId" clId="{9E15DEEA-0019-4EAE-8648-12CC8AD664EB}" dt="2022-05-17T10:10:23.503" v="58" actId="26606"/>
          <pc:sldLayoutMkLst>
            <pc:docMk/>
            <pc:sldMasterMk cId="3687231983" sldId="2147483648"/>
            <pc:sldLayoutMk cId="2326655044" sldId="2147483659"/>
          </pc:sldLayoutMkLst>
        </pc:sldLayoutChg>
      </pc:sldMasterChg>
      <pc:sldMasterChg chg="add del replId addSldLayout delSldLayout">
        <pc:chgData name="David Lehner" userId="9e837ac585042276" providerId="LiveId" clId="{9E15DEEA-0019-4EAE-8648-12CC8AD664EB}" dt="2022-05-17T10:10:15.948" v="55" actId="26606"/>
        <pc:sldMasterMkLst>
          <pc:docMk/>
          <pc:sldMasterMk cId="962134764" sldId="2147483660"/>
        </pc:sldMasterMkLst>
        <pc:sldLayoutChg chg="add del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3095632254" sldId="2147483661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2263300318" sldId="2147483662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1014692224" sldId="2147483663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1640022137" sldId="2147483664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4227702113" sldId="2147483665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2638571347" sldId="2147483666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3796914815" sldId="2147483667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1176123981" sldId="2147483668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3398360565" sldId="2147483669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1511809007" sldId="2147483670"/>
          </pc:sldLayoutMkLst>
        </pc:sldLayoutChg>
        <pc:sldLayoutChg chg="add del replId">
          <pc:chgData name="David Lehner" userId="9e837ac585042276" providerId="LiveId" clId="{9E15DEEA-0019-4EAE-8648-12CC8AD664EB}" dt="2022-05-17T10:10:15.948" v="55" actId="26606"/>
          <pc:sldLayoutMkLst>
            <pc:docMk/>
            <pc:sldMasterMk cId="962134764" sldId="2147483660"/>
            <pc:sldLayoutMk cId="3306054057" sldId="2147483671"/>
          </pc:sldLayoutMkLst>
        </pc:sldLayoutChg>
      </pc:sldMasterChg>
      <pc:sldMasterChg chg="add addSldLayout">
        <pc:chgData name="David Lehner" userId="9e837ac585042276" providerId="LiveId" clId="{9E15DEEA-0019-4EAE-8648-12CC8AD664EB}" dt="2022-05-17T10:10:23.503" v="58" actId="26606"/>
        <pc:sldMasterMkLst>
          <pc:docMk/>
          <pc:sldMasterMk cId="3671699624" sldId="2147483673"/>
        </pc:sldMasterMkLst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3375347488" sldId="2147483662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3388891209" sldId="2147483663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3287921024" sldId="2147483664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1882364567" sldId="2147483665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2405176813" sldId="2147483666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2459449054" sldId="2147483667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1631957478" sldId="2147483668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3446264123" sldId="2147483669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2492796336" sldId="2147483670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3380723693" sldId="2147483671"/>
          </pc:sldLayoutMkLst>
        </pc:sldLayoutChg>
        <pc:sldLayoutChg chg="add">
          <pc:chgData name="David Lehner" userId="9e837ac585042276" providerId="LiveId" clId="{9E15DEEA-0019-4EAE-8648-12CC8AD664EB}" dt="2022-05-17T10:10:23.503" v="58" actId="26606"/>
          <pc:sldLayoutMkLst>
            <pc:docMk/>
            <pc:sldMasterMk cId="3671699624" sldId="2147483673"/>
            <pc:sldLayoutMk cId="4062725623" sldId="2147483672"/>
          </pc:sldLayoutMkLst>
        </pc:sldLayoutChg>
      </pc:sldMasterChg>
      <pc:sldMasterChg chg="add del addSldLayout delSldLayout">
        <pc:chgData name="David Lehner" userId="9e837ac585042276" providerId="LiveId" clId="{9E15DEEA-0019-4EAE-8648-12CC8AD664EB}" dt="2022-05-17T10:10:23.450" v="57" actId="26606"/>
        <pc:sldMasterMkLst>
          <pc:docMk/>
          <pc:sldMasterMk cId="753055163" sldId="2147483686"/>
        </pc:sldMasterMkLst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3125164258" sldId="2147483675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1856938038" sldId="2147483676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3434024032" sldId="2147483677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2678182003" sldId="2147483678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3232915831" sldId="2147483679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520295293" sldId="2147483680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642437202" sldId="2147483681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2690314436" sldId="2147483682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1537551763" sldId="2147483683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2859750411" sldId="2147483684"/>
          </pc:sldLayoutMkLst>
        </pc:sldLayoutChg>
        <pc:sldLayoutChg chg="add del">
          <pc:chgData name="David Lehner" userId="9e837ac585042276" providerId="LiveId" clId="{9E15DEEA-0019-4EAE-8648-12CC8AD664EB}" dt="2022-05-17T10:10:23.450" v="57" actId="26606"/>
          <pc:sldLayoutMkLst>
            <pc:docMk/>
            <pc:sldMasterMk cId="753055163" sldId="2147483686"/>
            <pc:sldLayoutMk cId="2710940334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6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6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6D901597-12EB-45F9-BB71-F4A2E9CD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BE519DF-CAC7-6ED4-1BAB-0CFC7B14577F}"/>
              </a:ext>
            </a:extLst>
          </p:cNvPr>
          <p:cNvSpPr/>
          <p:nvPr/>
        </p:nvSpPr>
        <p:spPr>
          <a:xfrm>
            <a:off x="8511493" y="5343280"/>
            <a:ext cx="2576025" cy="1259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B8A06957-B519-4112-A297-4689EAE57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78" y="1"/>
            <a:ext cx="8015617" cy="6292303"/>
          </a:xfrm>
          <a:custGeom>
            <a:avLst/>
            <a:gdLst>
              <a:gd name="connsiteX0" fmla="*/ 5149574 w 8015617"/>
              <a:gd name="connsiteY0" fmla="*/ 0 h 6292303"/>
              <a:gd name="connsiteX1" fmla="*/ 7673124 w 8015617"/>
              <a:gd name="connsiteY1" fmla="*/ 0 h 6292303"/>
              <a:gd name="connsiteX2" fmla="*/ 8015617 w 8015617"/>
              <a:gd name="connsiteY2" fmla="*/ 5843045 h 6292303"/>
              <a:gd name="connsiteX3" fmla="*/ 351134 w 8015617"/>
              <a:gd name="connsiteY3" fmla="*/ 6292303 h 6292303"/>
              <a:gd name="connsiteX4" fmla="*/ 0 w 8015617"/>
              <a:gd name="connsiteY4" fmla="*/ 301845 h 62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5617" h="6292303">
                <a:moveTo>
                  <a:pt x="5149574" y="0"/>
                </a:moveTo>
                <a:lnTo>
                  <a:pt x="7673124" y="0"/>
                </a:lnTo>
                <a:lnTo>
                  <a:pt x="8015617" y="5843045"/>
                </a:lnTo>
                <a:lnTo>
                  <a:pt x="351134" y="6292303"/>
                </a:lnTo>
                <a:lnTo>
                  <a:pt x="0" y="30184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4887703D-59A7-4805-B57F-99173594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82" y="0"/>
            <a:ext cx="7721297" cy="6137534"/>
          </a:xfrm>
          <a:custGeom>
            <a:avLst/>
            <a:gdLst>
              <a:gd name="connsiteX0" fmla="*/ 6989390 w 7721297"/>
              <a:gd name="connsiteY0" fmla="*/ 0 h 6137534"/>
              <a:gd name="connsiteX1" fmla="*/ 7385409 w 7721297"/>
              <a:gd name="connsiteY1" fmla="*/ 0 h 6137534"/>
              <a:gd name="connsiteX2" fmla="*/ 7386140 w 7721297"/>
              <a:gd name="connsiteY2" fmla="*/ 922 h 6137534"/>
              <a:gd name="connsiteX3" fmla="*/ 7390528 w 7721297"/>
              <a:gd name="connsiteY3" fmla="*/ 20974 h 6137534"/>
              <a:gd name="connsiteX4" fmla="*/ 7721024 w 7721297"/>
              <a:gd name="connsiteY4" fmla="*/ 5658922 h 6137534"/>
              <a:gd name="connsiteX5" fmla="*/ 7721023 w 7721297"/>
              <a:gd name="connsiteY5" fmla="*/ 5658927 h 6137534"/>
              <a:gd name="connsiteX6" fmla="*/ 7721297 w 7721297"/>
              <a:gd name="connsiteY6" fmla="*/ 5663572 h 6137534"/>
              <a:gd name="connsiteX7" fmla="*/ 7716147 w 7721297"/>
              <a:gd name="connsiteY7" fmla="*/ 5676259 h 6137534"/>
              <a:gd name="connsiteX8" fmla="*/ 7712139 w 7721297"/>
              <a:gd name="connsiteY8" fmla="*/ 5690502 h 6137534"/>
              <a:gd name="connsiteX9" fmla="*/ 7708519 w 7721297"/>
              <a:gd name="connsiteY9" fmla="*/ 5695048 h 6137534"/>
              <a:gd name="connsiteX10" fmla="*/ 7704935 w 7721297"/>
              <a:gd name="connsiteY10" fmla="*/ 5703877 h 6137534"/>
              <a:gd name="connsiteX11" fmla="*/ 7699090 w 7721297"/>
              <a:gd name="connsiteY11" fmla="*/ 5704214 h 6137534"/>
              <a:gd name="connsiteX12" fmla="*/ 7692214 w 7721297"/>
              <a:gd name="connsiteY12" fmla="*/ 5707603 h 6137534"/>
              <a:gd name="connsiteX13" fmla="*/ 7674726 w 7721297"/>
              <a:gd name="connsiteY13" fmla="*/ 5708628 h 6137534"/>
              <a:gd name="connsiteX14" fmla="*/ 7674412 w 7721297"/>
              <a:gd name="connsiteY14" fmla="*/ 5709720 h 6137534"/>
              <a:gd name="connsiteX15" fmla="*/ 7647609 w 7721297"/>
              <a:gd name="connsiteY15" fmla="*/ 5735871 h 6137534"/>
              <a:gd name="connsiteX16" fmla="*/ 7592212 w 7721297"/>
              <a:gd name="connsiteY16" fmla="*/ 5713464 h 6137534"/>
              <a:gd name="connsiteX17" fmla="*/ 7059543 w 7721297"/>
              <a:gd name="connsiteY17" fmla="*/ 5744687 h 6137534"/>
              <a:gd name="connsiteX18" fmla="*/ 7050496 w 7721297"/>
              <a:gd name="connsiteY18" fmla="*/ 5749000 h 6137534"/>
              <a:gd name="connsiteX19" fmla="*/ 7028578 w 7721297"/>
              <a:gd name="connsiteY19" fmla="*/ 5754084 h 6137534"/>
              <a:gd name="connsiteX20" fmla="*/ 6937660 w 7721297"/>
              <a:gd name="connsiteY20" fmla="*/ 5760288 h 6137534"/>
              <a:gd name="connsiteX21" fmla="*/ 6884223 w 7721297"/>
              <a:gd name="connsiteY21" fmla="*/ 5767636 h 6137534"/>
              <a:gd name="connsiteX22" fmla="*/ 6865431 w 7721297"/>
              <a:gd name="connsiteY22" fmla="*/ 5776138 h 6137534"/>
              <a:gd name="connsiteX23" fmla="*/ 6838171 w 7721297"/>
              <a:gd name="connsiteY23" fmla="*/ 5784171 h 6137534"/>
              <a:gd name="connsiteX24" fmla="*/ 6791231 w 7721297"/>
              <a:gd name="connsiteY24" fmla="*/ 5802772 h 6137534"/>
              <a:gd name="connsiteX25" fmla="*/ 6745506 w 7721297"/>
              <a:gd name="connsiteY25" fmla="*/ 5812285 h 6137534"/>
              <a:gd name="connsiteX26" fmla="*/ 6714572 w 7721297"/>
              <a:gd name="connsiteY26" fmla="*/ 5815422 h 6137534"/>
              <a:gd name="connsiteX27" fmla="*/ 6710059 w 7721297"/>
              <a:gd name="connsiteY27" fmla="*/ 5815424 h 6137534"/>
              <a:gd name="connsiteX28" fmla="*/ 6672310 w 7721297"/>
              <a:gd name="connsiteY28" fmla="*/ 5808283 h 6137534"/>
              <a:gd name="connsiteX29" fmla="*/ 6669118 w 7721297"/>
              <a:gd name="connsiteY29" fmla="*/ 5813181 h 6137534"/>
              <a:gd name="connsiteX30" fmla="*/ 6657741 w 7721297"/>
              <a:gd name="connsiteY30" fmla="*/ 5818650 h 6137534"/>
              <a:gd name="connsiteX31" fmla="*/ 6647425 w 7721297"/>
              <a:gd name="connsiteY31" fmla="*/ 5813632 h 6137534"/>
              <a:gd name="connsiteX32" fmla="*/ 6600070 w 7721297"/>
              <a:gd name="connsiteY32" fmla="*/ 5806385 h 6137534"/>
              <a:gd name="connsiteX33" fmla="*/ 6531112 w 7721297"/>
              <a:gd name="connsiteY33" fmla="*/ 5801193 h 6137534"/>
              <a:gd name="connsiteX34" fmla="*/ 6520435 w 7721297"/>
              <a:gd name="connsiteY34" fmla="*/ 5796037 h 6137534"/>
              <a:gd name="connsiteX35" fmla="*/ 6452509 w 7721297"/>
              <a:gd name="connsiteY35" fmla="*/ 5785889 h 6137534"/>
              <a:gd name="connsiteX36" fmla="*/ 6417173 w 7721297"/>
              <a:gd name="connsiteY36" fmla="*/ 5785777 h 6137534"/>
              <a:gd name="connsiteX37" fmla="*/ 6413565 w 7721297"/>
              <a:gd name="connsiteY37" fmla="*/ 5791272 h 6137534"/>
              <a:gd name="connsiteX38" fmla="*/ 6403089 w 7721297"/>
              <a:gd name="connsiteY38" fmla="*/ 5790492 h 6137534"/>
              <a:gd name="connsiteX39" fmla="*/ 6400340 w 7721297"/>
              <a:gd name="connsiteY39" fmla="*/ 5791439 h 6137534"/>
              <a:gd name="connsiteX40" fmla="*/ 6384541 w 7721297"/>
              <a:gd name="connsiteY40" fmla="*/ 5795714 h 6137534"/>
              <a:gd name="connsiteX41" fmla="*/ 6380988 w 7721297"/>
              <a:gd name="connsiteY41" fmla="*/ 5785886 h 6137534"/>
              <a:gd name="connsiteX42" fmla="*/ 6376190 w 7721297"/>
              <a:gd name="connsiteY42" fmla="*/ 5784742 h 6137534"/>
              <a:gd name="connsiteX43" fmla="*/ 6203462 w 7721297"/>
              <a:gd name="connsiteY43" fmla="*/ 5794867 h 6137534"/>
              <a:gd name="connsiteX44" fmla="*/ 6189193 w 7721297"/>
              <a:gd name="connsiteY44" fmla="*/ 5804914 h 6137534"/>
              <a:gd name="connsiteX45" fmla="*/ 6143467 w 7721297"/>
              <a:gd name="connsiteY45" fmla="*/ 5814428 h 6137534"/>
              <a:gd name="connsiteX46" fmla="*/ 6112533 w 7721297"/>
              <a:gd name="connsiteY46" fmla="*/ 5817565 h 6137534"/>
              <a:gd name="connsiteX47" fmla="*/ 6108020 w 7721297"/>
              <a:gd name="connsiteY47" fmla="*/ 5817567 h 6137534"/>
              <a:gd name="connsiteX48" fmla="*/ 6070270 w 7721297"/>
              <a:gd name="connsiteY48" fmla="*/ 5810426 h 6137534"/>
              <a:gd name="connsiteX49" fmla="*/ 6067079 w 7721297"/>
              <a:gd name="connsiteY49" fmla="*/ 5815324 h 6137534"/>
              <a:gd name="connsiteX50" fmla="*/ 6055703 w 7721297"/>
              <a:gd name="connsiteY50" fmla="*/ 5820793 h 6137534"/>
              <a:gd name="connsiteX51" fmla="*/ 6045386 w 7721297"/>
              <a:gd name="connsiteY51" fmla="*/ 5815775 h 6137534"/>
              <a:gd name="connsiteX52" fmla="*/ 5998031 w 7721297"/>
              <a:gd name="connsiteY52" fmla="*/ 5808528 h 6137534"/>
              <a:gd name="connsiteX53" fmla="*/ 5985928 w 7721297"/>
              <a:gd name="connsiteY53" fmla="*/ 5807617 h 6137534"/>
              <a:gd name="connsiteX54" fmla="*/ 5484277 w 7721297"/>
              <a:gd name="connsiteY54" fmla="*/ 5837022 h 6137534"/>
              <a:gd name="connsiteX55" fmla="*/ 5050621 w 7721297"/>
              <a:gd name="connsiteY55" fmla="*/ 5862441 h 6137534"/>
              <a:gd name="connsiteX56" fmla="*/ 4764988 w 7721297"/>
              <a:gd name="connsiteY56" fmla="*/ 5879183 h 6137534"/>
              <a:gd name="connsiteX57" fmla="*/ 4742173 w 7721297"/>
              <a:gd name="connsiteY57" fmla="*/ 5880683 h 6137534"/>
              <a:gd name="connsiteX58" fmla="*/ 4603476 w 7721297"/>
              <a:gd name="connsiteY58" fmla="*/ 5888890 h 6137534"/>
              <a:gd name="connsiteX59" fmla="*/ 4602500 w 7721297"/>
              <a:gd name="connsiteY59" fmla="*/ 5888708 h 6137534"/>
              <a:gd name="connsiteX60" fmla="*/ 357873 w 7721297"/>
              <a:gd name="connsiteY60" fmla="*/ 6137509 h 6137534"/>
              <a:gd name="connsiteX61" fmla="*/ 331163 w 7721297"/>
              <a:gd name="connsiteY61" fmla="*/ 6102479 h 6137534"/>
              <a:gd name="connsiteX62" fmla="*/ 83 w 7721297"/>
              <a:gd name="connsiteY62" fmla="*/ 454154 h 6137534"/>
              <a:gd name="connsiteX63" fmla="*/ 22525 w 7721297"/>
              <a:gd name="connsiteY63" fmla="*/ 416348 h 6137534"/>
              <a:gd name="connsiteX64" fmla="*/ 1139279 w 7721297"/>
              <a:gd name="connsiteY64" fmla="*/ 350888 h 6137534"/>
              <a:gd name="connsiteX65" fmla="*/ 1175131 w 7721297"/>
              <a:gd name="connsiteY65" fmla="*/ 338519 h 6137534"/>
              <a:gd name="connsiteX66" fmla="*/ 1213225 w 7721297"/>
              <a:gd name="connsiteY66" fmla="*/ 346554 h 6137534"/>
              <a:gd name="connsiteX67" fmla="*/ 1712871 w 7721297"/>
              <a:gd name="connsiteY67" fmla="*/ 317267 h 6137534"/>
              <a:gd name="connsiteX68" fmla="*/ 1779193 w 7721297"/>
              <a:gd name="connsiteY68" fmla="*/ 313380 h 6137534"/>
              <a:gd name="connsiteX69" fmla="*/ 1815597 w 7721297"/>
              <a:gd name="connsiteY69" fmla="*/ 300302 h 6137534"/>
              <a:gd name="connsiteX70" fmla="*/ 1852738 w 7721297"/>
              <a:gd name="connsiteY70" fmla="*/ 285584 h 6137534"/>
              <a:gd name="connsiteX71" fmla="*/ 1888919 w 7721297"/>
              <a:gd name="connsiteY71" fmla="*/ 278056 h 6137534"/>
              <a:gd name="connsiteX72" fmla="*/ 1916966 w 7721297"/>
              <a:gd name="connsiteY72" fmla="*/ 275572 h 6137534"/>
              <a:gd name="connsiteX73" fmla="*/ 1946834 w 7721297"/>
              <a:gd name="connsiteY73" fmla="*/ 281223 h 6137534"/>
              <a:gd name="connsiteX74" fmla="*/ 1966525 w 7721297"/>
              <a:gd name="connsiteY74" fmla="*/ 276990 h 6137534"/>
              <a:gd name="connsiteX75" fmla="*/ 2003994 w 7721297"/>
              <a:gd name="connsiteY75" fmla="*/ 282725 h 6137534"/>
              <a:gd name="connsiteX76" fmla="*/ 2058557 w 7721297"/>
              <a:gd name="connsiteY76" fmla="*/ 286832 h 6137534"/>
              <a:gd name="connsiteX77" fmla="*/ 2096277 w 7721297"/>
              <a:gd name="connsiteY77" fmla="*/ 292409 h 6137534"/>
              <a:gd name="connsiteX78" fmla="*/ 2103602 w 7721297"/>
              <a:gd name="connsiteY78" fmla="*/ 294364 h 6137534"/>
              <a:gd name="connsiteX79" fmla="*/ 2347448 w 7721297"/>
              <a:gd name="connsiteY79" fmla="*/ 280071 h 6137534"/>
              <a:gd name="connsiteX80" fmla="*/ 2365280 w 7721297"/>
              <a:gd name="connsiteY80" fmla="*/ 276360 h 6137534"/>
              <a:gd name="connsiteX81" fmla="*/ 2426123 w 7721297"/>
              <a:gd name="connsiteY81" fmla="*/ 275459 h 6137534"/>
              <a:gd name="connsiteX82" fmla="*/ 2434723 w 7721297"/>
              <a:gd name="connsiteY82" fmla="*/ 271325 h 6137534"/>
              <a:gd name="connsiteX83" fmla="*/ 2494266 w 7721297"/>
              <a:gd name="connsiteY83" fmla="*/ 271465 h 6137534"/>
              <a:gd name="connsiteX84" fmla="*/ 2559092 w 7721297"/>
              <a:gd name="connsiteY84" fmla="*/ 264581 h 6137534"/>
              <a:gd name="connsiteX85" fmla="*/ 2563462 w 7721297"/>
              <a:gd name="connsiteY85" fmla="*/ 256037 h 6137534"/>
              <a:gd name="connsiteX86" fmla="*/ 2577676 w 7721297"/>
              <a:gd name="connsiteY86" fmla="*/ 254477 h 6137534"/>
              <a:gd name="connsiteX87" fmla="*/ 2600129 w 7721297"/>
              <a:gd name="connsiteY87" fmla="*/ 253320 h 6137534"/>
              <a:gd name="connsiteX88" fmla="*/ 2650911 w 7721297"/>
              <a:gd name="connsiteY88" fmla="*/ 259040 h 61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an Interface in C#? – Cloud Develop">
            <a:extLst>
              <a:ext uri="{FF2B5EF4-FFF2-40B4-BE49-F238E27FC236}">
                <a16:creationId xmlns:a16="http://schemas.microsoft.com/office/drawing/2014/main" id="{873FD074-BED5-5CE0-375D-7132E282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1744">
            <a:off x="659847" y="561163"/>
            <a:ext cx="7517338" cy="54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89CD7B-3628-7690-7695-376EEA58C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309" y="1681178"/>
            <a:ext cx="4260011" cy="3451215"/>
          </a:xfrm>
        </p:spPr>
        <p:txBody>
          <a:bodyPr>
            <a:normAutofit/>
          </a:bodyPr>
          <a:lstStyle/>
          <a:p>
            <a:r>
              <a:rPr lang="de-DE" sz="6600"/>
              <a:t>Interfaces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9D9A62-BA0B-BC2B-47C3-E0B51335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8392" y="5291631"/>
            <a:ext cx="3110330" cy="1096628"/>
          </a:xfrm>
        </p:spPr>
        <p:txBody>
          <a:bodyPr>
            <a:no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Von</a:t>
            </a:r>
          </a:p>
          <a:p>
            <a:r>
              <a:rPr lang="de-DE" sz="2000">
                <a:solidFill>
                  <a:schemeClr val="bg1"/>
                </a:solidFill>
              </a:rPr>
              <a:t>David Lehner und Felix </a:t>
            </a:r>
            <a:r>
              <a:rPr lang="de-DE" sz="2000" err="1">
                <a:solidFill>
                  <a:schemeClr val="bg1"/>
                </a:solidFill>
              </a:rPr>
              <a:t>Fröller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E857A3BA-A9AD-43E0-A911-3E965872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22665">
            <a:off x="664635" y="-248395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21B0DEDD-DA5F-418A-B256-C1F53D913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9D8498-7B91-40F3-A731-2B4443F6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14BFE5-C2A1-474A-AC02-DCD8519CA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20">
                <a:extLst>
                  <a:ext uri="{FF2B5EF4-FFF2-40B4-BE49-F238E27FC236}">
                    <a16:creationId xmlns:a16="http://schemas.microsoft.com/office/drawing/2014/main" id="{72CF4ECB-6EDD-4A8E-A497-54D2957D6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B3E26055-BF58-4169-90CE-4F652B42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234E3E6E-2E2D-61A4-6D07-351F9461FD06}"/>
              </a:ext>
            </a:extLst>
          </p:cNvPr>
          <p:cNvSpPr/>
          <p:nvPr/>
        </p:nvSpPr>
        <p:spPr>
          <a:xfrm>
            <a:off x="8410896" y="5239983"/>
            <a:ext cx="45719" cy="11599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7B149AE-6B70-7B4D-A026-DD090CF11247}"/>
              </a:ext>
            </a:extLst>
          </p:cNvPr>
          <p:cNvSpPr/>
          <p:nvPr/>
        </p:nvSpPr>
        <p:spPr>
          <a:xfrm rot="5400000">
            <a:off x="9695942" y="3977794"/>
            <a:ext cx="51647" cy="25760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029C32-55E0-7223-C408-18EC187C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72266">
            <a:off x="890124" y="810535"/>
            <a:ext cx="6006933" cy="47423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B6221D-C008-AD3D-A8AD-98D60F08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911741"/>
          </a:xfrm>
        </p:spPr>
        <p:txBody>
          <a:bodyPr anchor="b">
            <a:normAutofit/>
          </a:bodyPr>
          <a:lstStyle/>
          <a:p>
            <a:r>
              <a:rPr lang="de-DE"/>
              <a:t>Grundprinzip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DF4FB-2556-E8CE-E949-BEB91309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735" y="2881947"/>
            <a:ext cx="4586883" cy="3226050"/>
          </a:xfrm>
        </p:spPr>
        <p:txBody>
          <a:bodyPr>
            <a:normAutofit/>
          </a:bodyPr>
          <a:lstStyle/>
          <a:p>
            <a:r>
              <a:rPr lang="de-DE" sz="2000"/>
              <a:t>Öffentliche Funktionen</a:t>
            </a:r>
          </a:p>
          <a:p>
            <a:r>
              <a:rPr lang="de-DE" sz="2000"/>
              <a:t>Öffentliche Variablen vermeiden</a:t>
            </a:r>
          </a:p>
          <a:p>
            <a:r>
              <a:rPr lang="de-DE" sz="2000"/>
              <a:t>Funktionen können unterschiedliche Funktionalitäten haben</a:t>
            </a:r>
          </a:p>
          <a:p>
            <a:endParaRPr lang="de-DE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9361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4543">
            <a:off x="5841135" y="2004561"/>
            <a:ext cx="5944186" cy="414498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E1A098-7C97-4E3D-B817-1CEA96C1E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54543">
            <a:off x="6848623" y="1238882"/>
            <a:ext cx="3929209" cy="5694989"/>
          </a:xfrm>
          <a:custGeom>
            <a:avLst/>
            <a:gdLst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20758 w 4133905"/>
              <a:gd name="connsiteY3" fmla="*/ 5227094 h 6008991"/>
              <a:gd name="connsiteX4" fmla="*/ 4120715 w 4133905"/>
              <a:gd name="connsiteY4" fmla="*/ 5253724 h 6008991"/>
              <a:gd name="connsiteX5" fmla="*/ 4118441 w 4133905"/>
              <a:gd name="connsiteY5" fmla="*/ 5979216 h 6008991"/>
              <a:gd name="connsiteX6" fmla="*/ 4088583 w 4133905"/>
              <a:gd name="connsiteY6" fmla="*/ 6008990 h 6008991"/>
              <a:gd name="connsiteX7" fmla="*/ 4048036 w 4133905"/>
              <a:gd name="connsiteY7" fmla="*/ 6008990 h 6008991"/>
              <a:gd name="connsiteX8" fmla="*/ 4048034 w 4133905"/>
              <a:gd name="connsiteY8" fmla="*/ 6008991 h 6008991"/>
              <a:gd name="connsiteX9" fmla="*/ 46751 w 4133905"/>
              <a:gd name="connsiteY9" fmla="*/ 6008991 h 6008991"/>
              <a:gd name="connsiteX10" fmla="*/ 20989 w 4133905"/>
              <a:gd name="connsiteY10" fmla="*/ 5991582 h 6008991"/>
              <a:gd name="connsiteX11" fmla="*/ 20989 w 4133905"/>
              <a:gd name="connsiteY11" fmla="*/ 5200472 h 6008991"/>
              <a:gd name="connsiteX12" fmla="*/ 13740 w 4133905"/>
              <a:gd name="connsiteY12" fmla="*/ 5174650 h 6008991"/>
              <a:gd name="connsiteX13" fmla="*/ 20989 w 4133905"/>
              <a:gd name="connsiteY13" fmla="*/ 5148088 h 6008991"/>
              <a:gd name="connsiteX14" fmla="*/ 20989 w 4133905"/>
              <a:gd name="connsiteY14" fmla="*/ 4794139 h 6008991"/>
              <a:gd name="connsiteX15" fmla="*/ 20989 w 4133905"/>
              <a:gd name="connsiteY15" fmla="*/ 4747157 h 6008991"/>
              <a:gd name="connsiteX16" fmla="*/ 13263 w 4133905"/>
              <a:gd name="connsiteY16" fmla="*/ 4720915 h 6008991"/>
              <a:gd name="connsiteX17" fmla="*/ 4410 w 4133905"/>
              <a:gd name="connsiteY17" fmla="*/ 4694086 h 6008991"/>
              <a:gd name="connsiteX18" fmla="*/ 592 w 4133905"/>
              <a:gd name="connsiteY18" fmla="*/ 4668231 h 6008991"/>
              <a:gd name="connsiteX19" fmla="*/ 0 w 4133905"/>
              <a:gd name="connsiteY19" fmla="*/ 4648327 h 6008991"/>
              <a:gd name="connsiteX20" fmla="*/ 5225 w 4133905"/>
              <a:gd name="connsiteY20" fmla="*/ 4627475 h 6008991"/>
              <a:gd name="connsiteX21" fmla="*/ 3051 w 4133905"/>
              <a:gd name="connsiteY21" fmla="*/ 4613399 h 6008991"/>
              <a:gd name="connsiteX22" fmla="*/ 8650 w 4133905"/>
              <a:gd name="connsiteY22" fmla="*/ 4587183 h 6008991"/>
              <a:gd name="connsiteX23" fmla="*/ 13808 w 4133905"/>
              <a:gd name="connsiteY23" fmla="*/ 4548834 h 6008991"/>
              <a:gd name="connsiteX24" fmla="*/ 19306 w 4133905"/>
              <a:gd name="connsiteY24" fmla="*/ 4522434 h 6008991"/>
              <a:gd name="connsiteX25" fmla="*/ 20989 w 4133905"/>
              <a:gd name="connsiteY25" fmla="*/ 4517345 h 6008991"/>
              <a:gd name="connsiteX26" fmla="*/ 20989 w 4133905"/>
              <a:gd name="connsiteY26" fmla="*/ 4344603 h 6008991"/>
              <a:gd name="connsiteX27" fmla="*/ 19107 w 4133905"/>
              <a:gd name="connsiteY27" fmla="*/ 4331860 h 6008991"/>
              <a:gd name="connsiteX28" fmla="*/ 20989 w 4133905"/>
              <a:gd name="connsiteY28" fmla="*/ 4288870 h 6008991"/>
              <a:gd name="connsiteX29" fmla="*/ 18426 w 4133905"/>
              <a:gd name="connsiteY29" fmla="*/ 4282627 h 6008991"/>
              <a:gd name="connsiteX30" fmla="*/ 20989 w 4133905"/>
              <a:gd name="connsiteY30" fmla="*/ 4240597 h 6008991"/>
              <a:gd name="connsiteX31" fmla="*/ 18813 w 4133905"/>
              <a:gd name="connsiteY31" fmla="*/ 4194547 h 6008991"/>
              <a:gd name="connsiteX32" fmla="*/ 12962 w 4133905"/>
              <a:gd name="connsiteY32" fmla="*/ 4191108 h 6008991"/>
              <a:gd name="connsiteX33" fmla="*/ 12447 w 4133905"/>
              <a:gd name="connsiteY33" fmla="*/ 4181009 h 6008991"/>
              <a:gd name="connsiteX34" fmla="*/ 12560 w 4133905"/>
              <a:gd name="connsiteY34" fmla="*/ 4165109 h 6008991"/>
              <a:gd name="connsiteX35" fmla="*/ 18700 w 4133905"/>
              <a:gd name="connsiteY35" fmla="*/ 4129496 h 6008991"/>
              <a:gd name="connsiteX36" fmla="*/ 18477 w 4133905"/>
              <a:gd name="connsiteY36" fmla="*/ 3924440 h 6008991"/>
              <a:gd name="connsiteX37" fmla="*/ 16141 w 4133905"/>
              <a:gd name="connsiteY37" fmla="*/ 3920672 h 6008991"/>
              <a:gd name="connsiteX38" fmla="*/ 12323 w 4133905"/>
              <a:gd name="connsiteY38" fmla="*/ 3894817 h 6008991"/>
              <a:gd name="connsiteX39" fmla="*/ 11731 w 4133905"/>
              <a:gd name="connsiteY39" fmla="*/ 3874914 h 6008991"/>
              <a:gd name="connsiteX40" fmla="*/ 16957 w 4133905"/>
              <a:gd name="connsiteY40" fmla="*/ 3854061 h 6008991"/>
              <a:gd name="connsiteX41" fmla="*/ 14783 w 4133905"/>
              <a:gd name="connsiteY41" fmla="*/ 3839985 h 6008991"/>
              <a:gd name="connsiteX42" fmla="*/ 18367 w 4133905"/>
              <a:gd name="connsiteY42" fmla="*/ 3823206 h 6008991"/>
              <a:gd name="connsiteX43" fmla="*/ 15069 w 4133905"/>
              <a:gd name="connsiteY43" fmla="*/ 793415 h 6008991"/>
              <a:gd name="connsiteX44" fmla="*/ 22173 w 4133905"/>
              <a:gd name="connsiteY44" fmla="*/ 783048 h 6008991"/>
              <a:gd name="connsiteX45" fmla="*/ 27627 w 4133905"/>
              <a:gd name="connsiteY45" fmla="*/ 779222 h 6008991"/>
              <a:gd name="connsiteX46" fmla="*/ 26800 w 4133905"/>
              <a:gd name="connsiteY46" fmla="*/ 20002 h 6008991"/>
              <a:gd name="connsiteX47" fmla="*/ 44155 w 4133905"/>
              <a:gd name="connsiteY47" fmla="*/ 2441 h 6008991"/>
              <a:gd name="connsiteX48" fmla="*/ 58493 w 4133905"/>
              <a:gd name="connsiteY48" fmla="*/ 174 h 6008991"/>
              <a:gd name="connsiteX49" fmla="*/ 870768 w 4133905"/>
              <a:gd name="connsiteY49" fmla="*/ 11 h 6008991"/>
              <a:gd name="connsiteX50" fmla="*/ 890555 w 4133905"/>
              <a:gd name="connsiteY50" fmla="*/ 10 h 6008991"/>
              <a:gd name="connsiteX51" fmla="*/ 890573 w 4133905"/>
              <a:gd name="connsiteY51" fmla="*/ 1 h 6008991"/>
              <a:gd name="connsiteX52" fmla="*/ 4100315 w 4133905"/>
              <a:gd name="connsiteY52" fmla="*/ 0 h 6008991"/>
              <a:gd name="connsiteX53" fmla="*/ 4130173 w 4133905"/>
              <a:gd name="connsiteY53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20758 w 4133905"/>
              <a:gd name="connsiteY3" fmla="*/ 5227094 h 6008991"/>
              <a:gd name="connsiteX4" fmla="*/ 4118441 w 4133905"/>
              <a:gd name="connsiteY4" fmla="*/ 5979216 h 6008991"/>
              <a:gd name="connsiteX5" fmla="*/ 4088583 w 4133905"/>
              <a:gd name="connsiteY5" fmla="*/ 6008990 h 6008991"/>
              <a:gd name="connsiteX6" fmla="*/ 4048036 w 4133905"/>
              <a:gd name="connsiteY6" fmla="*/ 6008990 h 6008991"/>
              <a:gd name="connsiteX7" fmla="*/ 4048034 w 4133905"/>
              <a:gd name="connsiteY7" fmla="*/ 6008991 h 6008991"/>
              <a:gd name="connsiteX8" fmla="*/ 46751 w 4133905"/>
              <a:gd name="connsiteY8" fmla="*/ 6008991 h 6008991"/>
              <a:gd name="connsiteX9" fmla="*/ 20989 w 4133905"/>
              <a:gd name="connsiteY9" fmla="*/ 5991582 h 6008991"/>
              <a:gd name="connsiteX10" fmla="*/ 20989 w 4133905"/>
              <a:gd name="connsiteY10" fmla="*/ 5200472 h 6008991"/>
              <a:gd name="connsiteX11" fmla="*/ 13740 w 4133905"/>
              <a:gd name="connsiteY11" fmla="*/ 5174650 h 6008991"/>
              <a:gd name="connsiteX12" fmla="*/ 20989 w 4133905"/>
              <a:gd name="connsiteY12" fmla="*/ 5148088 h 6008991"/>
              <a:gd name="connsiteX13" fmla="*/ 20989 w 4133905"/>
              <a:gd name="connsiteY13" fmla="*/ 4794139 h 6008991"/>
              <a:gd name="connsiteX14" fmla="*/ 20989 w 4133905"/>
              <a:gd name="connsiteY14" fmla="*/ 4747157 h 6008991"/>
              <a:gd name="connsiteX15" fmla="*/ 13263 w 4133905"/>
              <a:gd name="connsiteY15" fmla="*/ 4720915 h 6008991"/>
              <a:gd name="connsiteX16" fmla="*/ 4410 w 4133905"/>
              <a:gd name="connsiteY16" fmla="*/ 4694086 h 6008991"/>
              <a:gd name="connsiteX17" fmla="*/ 592 w 4133905"/>
              <a:gd name="connsiteY17" fmla="*/ 4668231 h 6008991"/>
              <a:gd name="connsiteX18" fmla="*/ 0 w 4133905"/>
              <a:gd name="connsiteY18" fmla="*/ 4648327 h 6008991"/>
              <a:gd name="connsiteX19" fmla="*/ 5225 w 4133905"/>
              <a:gd name="connsiteY19" fmla="*/ 4627475 h 6008991"/>
              <a:gd name="connsiteX20" fmla="*/ 3051 w 4133905"/>
              <a:gd name="connsiteY20" fmla="*/ 4613399 h 6008991"/>
              <a:gd name="connsiteX21" fmla="*/ 8650 w 4133905"/>
              <a:gd name="connsiteY21" fmla="*/ 4587183 h 6008991"/>
              <a:gd name="connsiteX22" fmla="*/ 13808 w 4133905"/>
              <a:gd name="connsiteY22" fmla="*/ 4548834 h 6008991"/>
              <a:gd name="connsiteX23" fmla="*/ 19306 w 4133905"/>
              <a:gd name="connsiteY23" fmla="*/ 4522434 h 6008991"/>
              <a:gd name="connsiteX24" fmla="*/ 20989 w 4133905"/>
              <a:gd name="connsiteY24" fmla="*/ 4517345 h 6008991"/>
              <a:gd name="connsiteX25" fmla="*/ 20989 w 4133905"/>
              <a:gd name="connsiteY25" fmla="*/ 4344603 h 6008991"/>
              <a:gd name="connsiteX26" fmla="*/ 19107 w 4133905"/>
              <a:gd name="connsiteY26" fmla="*/ 4331860 h 6008991"/>
              <a:gd name="connsiteX27" fmla="*/ 20989 w 4133905"/>
              <a:gd name="connsiteY27" fmla="*/ 4288870 h 6008991"/>
              <a:gd name="connsiteX28" fmla="*/ 18426 w 4133905"/>
              <a:gd name="connsiteY28" fmla="*/ 4282627 h 6008991"/>
              <a:gd name="connsiteX29" fmla="*/ 20989 w 4133905"/>
              <a:gd name="connsiteY29" fmla="*/ 4240597 h 6008991"/>
              <a:gd name="connsiteX30" fmla="*/ 18813 w 4133905"/>
              <a:gd name="connsiteY30" fmla="*/ 4194547 h 6008991"/>
              <a:gd name="connsiteX31" fmla="*/ 12962 w 4133905"/>
              <a:gd name="connsiteY31" fmla="*/ 4191108 h 6008991"/>
              <a:gd name="connsiteX32" fmla="*/ 12447 w 4133905"/>
              <a:gd name="connsiteY32" fmla="*/ 4181009 h 6008991"/>
              <a:gd name="connsiteX33" fmla="*/ 12560 w 4133905"/>
              <a:gd name="connsiteY33" fmla="*/ 4165109 h 6008991"/>
              <a:gd name="connsiteX34" fmla="*/ 18700 w 4133905"/>
              <a:gd name="connsiteY34" fmla="*/ 4129496 h 6008991"/>
              <a:gd name="connsiteX35" fmla="*/ 18477 w 4133905"/>
              <a:gd name="connsiteY35" fmla="*/ 3924440 h 6008991"/>
              <a:gd name="connsiteX36" fmla="*/ 16141 w 4133905"/>
              <a:gd name="connsiteY36" fmla="*/ 3920672 h 6008991"/>
              <a:gd name="connsiteX37" fmla="*/ 12323 w 4133905"/>
              <a:gd name="connsiteY37" fmla="*/ 3894817 h 6008991"/>
              <a:gd name="connsiteX38" fmla="*/ 11731 w 4133905"/>
              <a:gd name="connsiteY38" fmla="*/ 3874914 h 6008991"/>
              <a:gd name="connsiteX39" fmla="*/ 16957 w 4133905"/>
              <a:gd name="connsiteY39" fmla="*/ 3854061 h 6008991"/>
              <a:gd name="connsiteX40" fmla="*/ 14783 w 4133905"/>
              <a:gd name="connsiteY40" fmla="*/ 3839985 h 6008991"/>
              <a:gd name="connsiteX41" fmla="*/ 18367 w 4133905"/>
              <a:gd name="connsiteY41" fmla="*/ 3823206 h 6008991"/>
              <a:gd name="connsiteX42" fmla="*/ 15069 w 4133905"/>
              <a:gd name="connsiteY42" fmla="*/ 793415 h 6008991"/>
              <a:gd name="connsiteX43" fmla="*/ 22173 w 4133905"/>
              <a:gd name="connsiteY43" fmla="*/ 783048 h 6008991"/>
              <a:gd name="connsiteX44" fmla="*/ 27627 w 4133905"/>
              <a:gd name="connsiteY44" fmla="*/ 779222 h 6008991"/>
              <a:gd name="connsiteX45" fmla="*/ 26800 w 4133905"/>
              <a:gd name="connsiteY45" fmla="*/ 20002 h 6008991"/>
              <a:gd name="connsiteX46" fmla="*/ 44155 w 4133905"/>
              <a:gd name="connsiteY46" fmla="*/ 2441 h 6008991"/>
              <a:gd name="connsiteX47" fmla="*/ 58493 w 4133905"/>
              <a:gd name="connsiteY47" fmla="*/ 174 h 6008991"/>
              <a:gd name="connsiteX48" fmla="*/ 870768 w 4133905"/>
              <a:gd name="connsiteY48" fmla="*/ 11 h 6008991"/>
              <a:gd name="connsiteX49" fmla="*/ 890555 w 4133905"/>
              <a:gd name="connsiteY49" fmla="*/ 10 h 6008991"/>
              <a:gd name="connsiteX50" fmla="*/ 890573 w 4133905"/>
              <a:gd name="connsiteY50" fmla="*/ 1 h 6008991"/>
              <a:gd name="connsiteX51" fmla="*/ 4100315 w 4133905"/>
              <a:gd name="connsiteY51" fmla="*/ 0 h 6008991"/>
              <a:gd name="connsiteX52" fmla="*/ 4130173 w 4133905"/>
              <a:gd name="connsiteY52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18441 w 4133905"/>
              <a:gd name="connsiteY3" fmla="*/ 5979216 h 6008991"/>
              <a:gd name="connsiteX4" fmla="*/ 4088583 w 4133905"/>
              <a:gd name="connsiteY4" fmla="*/ 6008990 h 6008991"/>
              <a:gd name="connsiteX5" fmla="*/ 4048036 w 4133905"/>
              <a:gd name="connsiteY5" fmla="*/ 6008990 h 6008991"/>
              <a:gd name="connsiteX6" fmla="*/ 4048034 w 4133905"/>
              <a:gd name="connsiteY6" fmla="*/ 6008991 h 6008991"/>
              <a:gd name="connsiteX7" fmla="*/ 46751 w 4133905"/>
              <a:gd name="connsiteY7" fmla="*/ 6008991 h 6008991"/>
              <a:gd name="connsiteX8" fmla="*/ 20989 w 4133905"/>
              <a:gd name="connsiteY8" fmla="*/ 5991582 h 6008991"/>
              <a:gd name="connsiteX9" fmla="*/ 20989 w 4133905"/>
              <a:gd name="connsiteY9" fmla="*/ 5200472 h 6008991"/>
              <a:gd name="connsiteX10" fmla="*/ 13740 w 4133905"/>
              <a:gd name="connsiteY10" fmla="*/ 5174650 h 6008991"/>
              <a:gd name="connsiteX11" fmla="*/ 20989 w 4133905"/>
              <a:gd name="connsiteY11" fmla="*/ 5148088 h 6008991"/>
              <a:gd name="connsiteX12" fmla="*/ 20989 w 4133905"/>
              <a:gd name="connsiteY12" fmla="*/ 4794139 h 6008991"/>
              <a:gd name="connsiteX13" fmla="*/ 20989 w 4133905"/>
              <a:gd name="connsiteY13" fmla="*/ 4747157 h 6008991"/>
              <a:gd name="connsiteX14" fmla="*/ 13263 w 4133905"/>
              <a:gd name="connsiteY14" fmla="*/ 4720915 h 6008991"/>
              <a:gd name="connsiteX15" fmla="*/ 4410 w 4133905"/>
              <a:gd name="connsiteY15" fmla="*/ 4694086 h 6008991"/>
              <a:gd name="connsiteX16" fmla="*/ 592 w 4133905"/>
              <a:gd name="connsiteY16" fmla="*/ 4668231 h 6008991"/>
              <a:gd name="connsiteX17" fmla="*/ 0 w 4133905"/>
              <a:gd name="connsiteY17" fmla="*/ 4648327 h 6008991"/>
              <a:gd name="connsiteX18" fmla="*/ 5225 w 4133905"/>
              <a:gd name="connsiteY18" fmla="*/ 4627475 h 6008991"/>
              <a:gd name="connsiteX19" fmla="*/ 3051 w 4133905"/>
              <a:gd name="connsiteY19" fmla="*/ 4613399 h 6008991"/>
              <a:gd name="connsiteX20" fmla="*/ 8650 w 4133905"/>
              <a:gd name="connsiteY20" fmla="*/ 4587183 h 6008991"/>
              <a:gd name="connsiteX21" fmla="*/ 13808 w 4133905"/>
              <a:gd name="connsiteY21" fmla="*/ 4548834 h 6008991"/>
              <a:gd name="connsiteX22" fmla="*/ 19306 w 4133905"/>
              <a:gd name="connsiteY22" fmla="*/ 4522434 h 6008991"/>
              <a:gd name="connsiteX23" fmla="*/ 20989 w 4133905"/>
              <a:gd name="connsiteY23" fmla="*/ 4517345 h 6008991"/>
              <a:gd name="connsiteX24" fmla="*/ 20989 w 4133905"/>
              <a:gd name="connsiteY24" fmla="*/ 4344603 h 6008991"/>
              <a:gd name="connsiteX25" fmla="*/ 19107 w 4133905"/>
              <a:gd name="connsiteY25" fmla="*/ 4331860 h 6008991"/>
              <a:gd name="connsiteX26" fmla="*/ 20989 w 4133905"/>
              <a:gd name="connsiteY26" fmla="*/ 4288870 h 6008991"/>
              <a:gd name="connsiteX27" fmla="*/ 18426 w 4133905"/>
              <a:gd name="connsiteY27" fmla="*/ 4282627 h 6008991"/>
              <a:gd name="connsiteX28" fmla="*/ 20989 w 4133905"/>
              <a:gd name="connsiteY28" fmla="*/ 4240597 h 6008991"/>
              <a:gd name="connsiteX29" fmla="*/ 18813 w 4133905"/>
              <a:gd name="connsiteY29" fmla="*/ 4194547 h 6008991"/>
              <a:gd name="connsiteX30" fmla="*/ 12962 w 4133905"/>
              <a:gd name="connsiteY30" fmla="*/ 4191108 h 6008991"/>
              <a:gd name="connsiteX31" fmla="*/ 12447 w 4133905"/>
              <a:gd name="connsiteY31" fmla="*/ 4181009 h 6008991"/>
              <a:gd name="connsiteX32" fmla="*/ 12560 w 4133905"/>
              <a:gd name="connsiteY32" fmla="*/ 4165109 h 6008991"/>
              <a:gd name="connsiteX33" fmla="*/ 18700 w 4133905"/>
              <a:gd name="connsiteY33" fmla="*/ 4129496 h 6008991"/>
              <a:gd name="connsiteX34" fmla="*/ 18477 w 4133905"/>
              <a:gd name="connsiteY34" fmla="*/ 3924440 h 6008991"/>
              <a:gd name="connsiteX35" fmla="*/ 16141 w 4133905"/>
              <a:gd name="connsiteY35" fmla="*/ 3920672 h 6008991"/>
              <a:gd name="connsiteX36" fmla="*/ 12323 w 4133905"/>
              <a:gd name="connsiteY36" fmla="*/ 3894817 h 6008991"/>
              <a:gd name="connsiteX37" fmla="*/ 11731 w 4133905"/>
              <a:gd name="connsiteY37" fmla="*/ 3874914 h 6008991"/>
              <a:gd name="connsiteX38" fmla="*/ 16957 w 4133905"/>
              <a:gd name="connsiteY38" fmla="*/ 3854061 h 6008991"/>
              <a:gd name="connsiteX39" fmla="*/ 14783 w 4133905"/>
              <a:gd name="connsiteY39" fmla="*/ 3839985 h 6008991"/>
              <a:gd name="connsiteX40" fmla="*/ 18367 w 4133905"/>
              <a:gd name="connsiteY40" fmla="*/ 3823206 h 6008991"/>
              <a:gd name="connsiteX41" fmla="*/ 15069 w 4133905"/>
              <a:gd name="connsiteY41" fmla="*/ 793415 h 6008991"/>
              <a:gd name="connsiteX42" fmla="*/ 22173 w 4133905"/>
              <a:gd name="connsiteY42" fmla="*/ 783048 h 6008991"/>
              <a:gd name="connsiteX43" fmla="*/ 27627 w 4133905"/>
              <a:gd name="connsiteY43" fmla="*/ 779222 h 6008991"/>
              <a:gd name="connsiteX44" fmla="*/ 26800 w 4133905"/>
              <a:gd name="connsiteY44" fmla="*/ 20002 h 6008991"/>
              <a:gd name="connsiteX45" fmla="*/ 44155 w 4133905"/>
              <a:gd name="connsiteY45" fmla="*/ 2441 h 6008991"/>
              <a:gd name="connsiteX46" fmla="*/ 58493 w 4133905"/>
              <a:gd name="connsiteY46" fmla="*/ 174 h 6008991"/>
              <a:gd name="connsiteX47" fmla="*/ 870768 w 4133905"/>
              <a:gd name="connsiteY47" fmla="*/ 11 h 6008991"/>
              <a:gd name="connsiteX48" fmla="*/ 890555 w 4133905"/>
              <a:gd name="connsiteY48" fmla="*/ 10 h 6008991"/>
              <a:gd name="connsiteX49" fmla="*/ 890573 w 4133905"/>
              <a:gd name="connsiteY49" fmla="*/ 1 h 6008991"/>
              <a:gd name="connsiteX50" fmla="*/ 4100315 w 4133905"/>
              <a:gd name="connsiteY50" fmla="*/ 0 h 6008991"/>
              <a:gd name="connsiteX51" fmla="*/ 4130173 w 4133905"/>
              <a:gd name="connsiteY51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18441 w 4133905"/>
              <a:gd name="connsiteY2" fmla="*/ 5979216 h 6008991"/>
              <a:gd name="connsiteX3" fmla="*/ 4088583 w 4133905"/>
              <a:gd name="connsiteY3" fmla="*/ 6008990 h 6008991"/>
              <a:gd name="connsiteX4" fmla="*/ 4048036 w 4133905"/>
              <a:gd name="connsiteY4" fmla="*/ 6008990 h 6008991"/>
              <a:gd name="connsiteX5" fmla="*/ 4048034 w 4133905"/>
              <a:gd name="connsiteY5" fmla="*/ 6008991 h 6008991"/>
              <a:gd name="connsiteX6" fmla="*/ 46751 w 4133905"/>
              <a:gd name="connsiteY6" fmla="*/ 6008991 h 6008991"/>
              <a:gd name="connsiteX7" fmla="*/ 20989 w 4133905"/>
              <a:gd name="connsiteY7" fmla="*/ 5991582 h 6008991"/>
              <a:gd name="connsiteX8" fmla="*/ 20989 w 4133905"/>
              <a:gd name="connsiteY8" fmla="*/ 5200472 h 6008991"/>
              <a:gd name="connsiteX9" fmla="*/ 13740 w 4133905"/>
              <a:gd name="connsiteY9" fmla="*/ 5174650 h 6008991"/>
              <a:gd name="connsiteX10" fmla="*/ 20989 w 4133905"/>
              <a:gd name="connsiteY10" fmla="*/ 5148088 h 6008991"/>
              <a:gd name="connsiteX11" fmla="*/ 20989 w 4133905"/>
              <a:gd name="connsiteY11" fmla="*/ 4794139 h 6008991"/>
              <a:gd name="connsiteX12" fmla="*/ 20989 w 4133905"/>
              <a:gd name="connsiteY12" fmla="*/ 4747157 h 6008991"/>
              <a:gd name="connsiteX13" fmla="*/ 13263 w 4133905"/>
              <a:gd name="connsiteY13" fmla="*/ 4720915 h 6008991"/>
              <a:gd name="connsiteX14" fmla="*/ 4410 w 4133905"/>
              <a:gd name="connsiteY14" fmla="*/ 4694086 h 6008991"/>
              <a:gd name="connsiteX15" fmla="*/ 592 w 4133905"/>
              <a:gd name="connsiteY15" fmla="*/ 4668231 h 6008991"/>
              <a:gd name="connsiteX16" fmla="*/ 0 w 4133905"/>
              <a:gd name="connsiteY16" fmla="*/ 4648327 h 6008991"/>
              <a:gd name="connsiteX17" fmla="*/ 5225 w 4133905"/>
              <a:gd name="connsiteY17" fmla="*/ 4627475 h 6008991"/>
              <a:gd name="connsiteX18" fmla="*/ 3051 w 4133905"/>
              <a:gd name="connsiteY18" fmla="*/ 4613399 h 6008991"/>
              <a:gd name="connsiteX19" fmla="*/ 8650 w 4133905"/>
              <a:gd name="connsiteY19" fmla="*/ 4587183 h 6008991"/>
              <a:gd name="connsiteX20" fmla="*/ 13808 w 4133905"/>
              <a:gd name="connsiteY20" fmla="*/ 4548834 h 6008991"/>
              <a:gd name="connsiteX21" fmla="*/ 19306 w 4133905"/>
              <a:gd name="connsiteY21" fmla="*/ 4522434 h 6008991"/>
              <a:gd name="connsiteX22" fmla="*/ 20989 w 4133905"/>
              <a:gd name="connsiteY22" fmla="*/ 4517345 h 6008991"/>
              <a:gd name="connsiteX23" fmla="*/ 20989 w 4133905"/>
              <a:gd name="connsiteY23" fmla="*/ 4344603 h 6008991"/>
              <a:gd name="connsiteX24" fmla="*/ 19107 w 4133905"/>
              <a:gd name="connsiteY24" fmla="*/ 4331860 h 6008991"/>
              <a:gd name="connsiteX25" fmla="*/ 20989 w 4133905"/>
              <a:gd name="connsiteY25" fmla="*/ 4288870 h 6008991"/>
              <a:gd name="connsiteX26" fmla="*/ 18426 w 4133905"/>
              <a:gd name="connsiteY26" fmla="*/ 4282627 h 6008991"/>
              <a:gd name="connsiteX27" fmla="*/ 20989 w 4133905"/>
              <a:gd name="connsiteY27" fmla="*/ 4240597 h 6008991"/>
              <a:gd name="connsiteX28" fmla="*/ 18813 w 4133905"/>
              <a:gd name="connsiteY28" fmla="*/ 4194547 h 6008991"/>
              <a:gd name="connsiteX29" fmla="*/ 12962 w 4133905"/>
              <a:gd name="connsiteY29" fmla="*/ 4191108 h 6008991"/>
              <a:gd name="connsiteX30" fmla="*/ 12447 w 4133905"/>
              <a:gd name="connsiteY30" fmla="*/ 4181009 h 6008991"/>
              <a:gd name="connsiteX31" fmla="*/ 12560 w 4133905"/>
              <a:gd name="connsiteY31" fmla="*/ 4165109 h 6008991"/>
              <a:gd name="connsiteX32" fmla="*/ 18700 w 4133905"/>
              <a:gd name="connsiteY32" fmla="*/ 4129496 h 6008991"/>
              <a:gd name="connsiteX33" fmla="*/ 18477 w 4133905"/>
              <a:gd name="connsiteY33" fmla="*/ 3924440 h 6008991"/>
              <a:gd name="connsiteX34" fmla="*/ 16141 w 4133905"/>
              <a:gd name="connsiteY34" fmla="*/ 3920672 h 6008991"/>
              <a:gd name="connsiteX35" fmla="*/ 12323 w 4133905"/>
              <a:gd name="connsiteY35" fmla="*/ 3894817 h 6008991"/>
              <a:gd name="connsiteX36" fmla="*/ 11731 w 4133905"/>
              <a:gd name="connsiteY36" fmla="*/ 3874914 h 6008991"/>
              <a:gd name="connsiteX37" fmla="*/ 16957 w 4133905"/>
              <a:gd name="connsiteY37" fmla="*/ 3854061 h 6008991"/>
              <a:gd name="connsiteX38" fmla="*/ 14783 w 4133905"/>
              <a:gd name="connsiteY38" fmla="*/ 3839985 h 6008991"/>
              <a:gd name="connsiteX39" fmla="*/ 18367 w 4133905"/>
              <a:gd name="connsiteY39" fmla="*/ 3823206 h 6008991"/>
              <a:gd name="connsiteX40" fmla="*/ 15069 w 4133905"/>
              <a:gd name="connsiteY40" fmla="*/ 793415 h 6008991"/>
              <a:gd name="connsiteX41" fmla="*/ 22173 w 4133905"/>
              <a:gd name="connsiteY41" fmla="*/ 783048 h 6008991"/>
              <a:gd name="connsiteX42" fmla="*/ 27627 w 4133905"/>
              <a:gd name="connsiteY42" fmla="*/ 779222 h 6008991"/>
              <a:gd name="connsiteX43" fmla="*/ 26800 w 4133905"/>
              <a:gd name="connsiteY43" fmla="*/ 20002 h 6008991"/>
              <a:gd name="connsiteX44" fmla="*/ 44155 w 4133905"/>
              <a:gd name="connsiteY44" fmla="*/ 2441 h 6008991"/>
              <a:gd name="connsiteX45" fmla="*/ 58493 w 4133905"/>
              <a:gd name="connsiteY45" fmla="*/ 174 h 6008991"/>
              <a:gd name="connsiteX46" fmla="*/ 870768 w 4133905"/>
              <a:gd name="connsiteY46" fmla="*/ 11 h 6008991"/>
              <a:gd name="connsiteX47" fmla="*/ 890555 w 4133905"/>
              <a:gd name="connsiteY47" fmla="*/ 10 h 6008991"/>
              <a:gd name="connsiteX48" fmla="*/ 890573 w 4133905"/>
              <a:gd name="connsiteY48" fmla="*/ 1 h 6008991"/>
              <a:gd name="connsiteX49" fmla="*/ 4100315 w 4133905"/>
              <a:gd name="connsiteY49" fmla="*/ 0 h 6008991"/>
              <a:gd name="connsiteX50" fmla="*/ 4130173 w 4133905"/>
              <a:gd name="connsiteY50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7627 w 4130840"/>
              <a:gd name="connsiteY41" fmla="*/ 779222 h 6008991"/>
              <a:gd name="connsiteX42" fmla="*/ 26800 w 4130840"/>
              <a:gd name="connsiteY42" fmla="*/ 20002 h 6008991"/>
              <a:gd name="connsiteX43" fmla="*/ 44155 w 4130840"/>
              <a:gd name="connsiteY43" fmla="*/ 2441 h 6008991"/>
              <a:gd name="connsiteX44" fmla="*/ 58493 w 4130840"/>
              <a:gd name="connsiteY44" fmla="*/ 174 h 6008991"/>
              <a:gd name="connsiteX45" fmla="*/ 870768 w 4130840"/>
              <a:gd name="connsiteY45" fmla="*/ 11 h 6008991"/>
              <a:gd name="connsiteX46" fmla="*/ 890555 w 4130840"/>
              <a:gd name="connsiteY46" fmla="*/ 10 h 6008991"/>
              <a:gd name="connsiteX47" fmla="*/ 890573 w 4130840"/>
              <a:gd name="connsiteY47" fmla="*/ 1 h 6008991"/>
              <a:gd name="connsiteX48" fmla="*/ 4100315 w 4130840"/>
              <a:gd name="connsiteY48" fmla="*/ 0 h 6008991"/>
              <a:gd name="connsiteX49" fmla="*/ 4130173 w 4130840"/>
              <a:gd name="connsiteY49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890555 w 4130840"/>
              <a:gd name="connsiteY45" fmla="*/ 10 h 6008991"/>
              <a:gd name="connsiteX46" fmla="*/ 890573 w 4130840"/>
              <a:gd name="connsiteY46" fmla="*/ 1 h 6008991"/>
              <a:gd name="connsiteX47" fmla="*/ 4100315 w 4130840"/>
              <a:gd name="connsiteY47" fmla="*/ 0 h 6008991"/>
              <a:gd name="connsiteX48" fmla="*/ 4130173 w 4130840"/>
              <a:gd name="connsiteY48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890555 w 4130840"/>
              <a:gd name="connsiteY45" fmla="*/ 10 h 6008991"/>
              <a:gd name="connsiteX46" fmla="*/ 4100315 w 4130840"/>
              <a:gd name="connsiteY46" fmla="*/ 0 h 6008991"/>
              <a:gd name="connsiteX47" fmla="*/ 4130173 w 4130840"/>
              <a:gd name="connsiteY47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4100315 w 4130840"/>
              <a:gd name="connsiteY45" fmla="*/ 0 h 6008991"/>
              <a:gd name="connsiteX46" fmla="*/ 4130173 w 4130840"/>
              <a:gd name="connsiteY46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4100315 w 4130840"/>
              <a:gd name="connsiteY44" fmla="*/ 0 h 6008991"/>
              <a:gd name="connsiteX45" fmla="*/ 4130173 w 4130840"/>
              <a:gd name="connsiteY45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6800 w 4130840"/>
              <a:gd name="connsiteY40" fmla="*/ 20002 h 6008991"/>
              <a:gd name="connsiteX41" fmla="*/ 44155 w 4130840"/>
              <a:gd name="connsiteY41" fmla="*/ 2441 h 6008991"/>
              <a:gd name="connsiteX42" fmla="*/ 58493 w 4130840"/>
              <a:gd name="connsiteY42" fmla="*/ 174 h 6008991"/>
              <a:gd name="connsiteX43" fmla="*/ 4100315 w 4130840"/>
              <a:gd name="connsiteY43" fmla="*/ 0 h 6008991"/>
              <a:gd name="connsiteX44" fmla="*/ 4130173 w 4130840"/>
              <a:gd name="connsiteY44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26800 w 4130840"/>
              <a:gd name="connsiteY39" fmla="*/ 20002 h 6008991"/>
              <a:gd name="connsiteX40" fmla="*/ 44155 w 4130840"/>
              <a:gd name="connsiteY40" fmla="*/ 2441 h 6008991"/>
              <a:gd name="connsiteX41" fmla="*/ 58493 w 4130840"/>
              <a:gd name="connsiteY41" fmla="*/ 174 h 6008991"/>
              <a:gd name="connsiteX42" fmla="*/ 4100315 w 4130840"/>
              <a:gd name="connsiteY42" fmla="*/ 0 h 6008991"/>
              <a:gd name="connsiteX43" fmla="*/ 4130173 w 4130840"/>
              <a:gd name="connsiteY43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20989 w 4130840"/>
              <a:gd name="connsiteY8" fmla="*/ 5148088 h 6008991"/>
              <a:gd name="connsiteX9" fmla="*/ 20989 w 4130840"/>
              <a:gd name="connsiteY9" fmla="*/ 4794139 h 6008991"/>
              <a:gd name="connsiteX10" fmla="*/ 20989 w 4130840"/>
              <a:gd name="connsiteY10" fmla="*/ 4747157 h 6008991"/>
              <a:gd name="connsiteX11" fmla="*/ 13263 w 4130840"/>
              <a:gd name="connsiteY11" fmla="*/ 4720915 h 6008991"/>
              <a:gd name="connsiteX12" fmla="*/ 4410 w 4130840"/>
              <a:gd name="connsiteY12" fmla="*/ 4694086 h 6008991"/>
              <a:gd name="connsiteX13" fmla="*/ 592 w 4130840"/>
              <a:gd name="connsiteY13" fmla="*/ 4668231 h 6008991"/>
              <a:gd name="connsiteX14" fmla="*/ 0 w 4130840"/>
              <a:gd name="connsiteY14" fmla="*/ 4648327 h 6008991"/>
              <a:gd name="connsiteX15" fmla="*/ 5225 w 4130840"/>
              <a:gd name="connsiteY15" fmla="*/ 4627475 h 6008991"/>
              <a:gd name="connsiteX16" fmla="*/ 3051 w 4130840"/>
              <a:gd name="connsiteY16" fmla="*/ 4613399 h 6008991"/>
              <a:gd name="connsiteX17" fmla="*/ 8650 w 4130840"/>
              <a:gd name="connsiteY17" fmla="*/ 4587183 h 6008991"/>
              <a:gd name="connsiteX18" fmla="*/ 13808 w 4130840"/>
              <a:gd name="connsiteY18" fmla="*/ 4548834 h 6008991"/>
              <a:gd name="connsiteX19" fmla="*/ 19306 w 4130840"/>
              <a:gd name="connsiteY19" fmla="*/ 4522434 h 6008991"/>
              <a:gd name="connsiteX20" fmla="*/ 20989 w 4130840"/>
              <a:gd name="connsiteY20" fmla="*/ 4517345 h 6008991"/>
              <a:gd name="connsiteX21" fmla="*/ 20989 w 4130840"/>
              <a:gd name="connsiteY21" fmla="*/ 4344603 h 6008991"/>
              <a:gd name="connsiteX22" fmla="*/ 19107 w 4130840"/>
              <a:gd name="connsiteY22" fmla="*/ 4331860 h 6008991"/>
              <a:gd name="connsiteX23" fmla="*/ 20989 w 4130840"/>
              <a:gd name="connsiteY23" fmla="*/ 4288870 h 6008991"/>
              <a:gd name="connsiteX24" fmla="*/ 18426 w 4130840"/>
              <a:gd name="connsiteY24" fmla="*/ 4282627 h 6008991"/>
              <a:gd name="connsiteX25" fmla="*/ 20989 w 4130840"/>
              <a:gd name="connsiteY25" fmla="*/ 4240597 h 6008991"/>
              <a:gd name="connsiteX26" fmla="*/ 18813 w 4130840"/>
              <a:gd name="connsiteY26" fmla="*/ 4194547 h 6008991"/>
              <a:gd name="connsiteX27" fmla="*/ 12962 w 4130840"/>
              <a:gd name="connsiteY27" fmla="*/ 4191108 h 6008991"/>
              <a:gd name="connsiteX28" fmla="*/ 12447 w 4130840"/>
              <a:gd name="connsiteY28" fmla="*/ 4181009 h 6008991"/>
              <a:gd name="connsiteX29" fmla="*/ 12560 w 4130840"/>
              <a:gd name="connsiteY29" fmla="*/ 4165109 h 6008991"/>
              <a:gd name="connsiteX30" fmla="*/ 18700 w 4130840"/>
              <a:gd name="connsiteY30" fmla="*/ 4129496 h 6008991"/>
              <a:gd name="connsiteX31" fmla="*/ 18477 w 4130840"/>
              <a:gd name="connsiteY31" fmla="*/ 3924440 h 6008991"/>
              <a:gd name="connsiteX32" fmla="*/ 16141 w 4130840"/>
              <a:gd name="connsiteY32" fmla="*/ 3920672 h 6008991"/>
              <a:gd name="connsiteX33" fmla="*/ 12323 w 4130840"/>
              <a:gd name="connsiteY33" fmla="*/ 3894817 h 6008991"/>
              <a:gd name="connsiteX34" fmla="*/ 11731 w 4130840"/>
              <a:gd name="connsiteY34" fmla="*/ 3874914 h 6008991"/>
              <a:gd name="connsiteX35" fmla="*/ 16957 w 4130840"/>
              <a:gd name="connsiteY35" fmla="*/ 3854061 h 6008991"/>
              <a:gd name="connsiteX36" fmla="*/ 14783 w 4130840"/>
              <a:gd name="connsiteY36" fmla="*/ 3839985 h 6008991"/>
              <a:gd name="connsiteX37" fmla="*/ 18367 w 4130840"/>
              <a:gd name="connsiteY37" fmla="*/ 3823206 h 6008991"/>
              <a:gd name="connsiteX38" fmla="*/ 26800 w 4130840"/>
              <a:gd name="connsiteY38" fmla="*/ 20002 h 6008991"/>
              <a:gd name="connsiteX39" fmla="*/ 44155 w 4130840"/>
              <a:gd name="connsiteY39" fmla="*/ 2441 h 6008991"/>
              <a:gd name="connsiteX40" fmla="*/ 58493 w 4130840"/>
              <a:gd name="connsiteY40" fmla="*/ 174 h 6008991"/>
              <a:gd name="connsiteX41" fmla="*/ 4100315 w 4130840"/>
              <a:gd name="connsiteY41" fmla="*/ 0 h 6008991"/>
              <a:gd name="connsiteX42" fmla="*/ 4130173 w 4130840"/>
              <a:gd name="connsiteY42" fmla="*/ 29860 h 60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130840" h="6008991">
                <a:moveTo>
                  <a:pt x="4130173" y="29860"/>
                </a:moveTo>
                <a:cubicBezTo>
                  <a:pt x="4133194" y="1026396"/>
                  <a:pt x="4125373" y="4982694"/>
                  <a:pt x="4118441" y="5979216"/>
                </a:cubicBezTo>
                <a:cubicBezTo>
                  <a:pt x="4118348" y="5995656"/>
                  <a:pt x="4105022" y="6008947"/>
                  <a:pt x="4088583" y="6008990"/>
                </a:cubicBezTo>
                <a:lnTo>
                  <a:pt x="4048036" y="6008990"/>
                </a:lnTo>
                <a:cubicBezTo>
                  <a:pt x="4048035" y="6008990"/>
                  <a:pt x="4048035" y="6008991"/>
                  <a:pt x="4048034" y="6008991"/>
                </a:cubicBezTo>
                <a:lnTo>
                  <a:pt x="46751" y="6008991"/>
                </a:lnTo>
                <a:cubicBezTo>
                  <a:pt x="32527" y="6008935"/>
                  <a:pt x="21027" y="6001166"/>
                  <a:pt x="20989" y="5991582"/>
                </a:cubicBezTo>
                <a:lnTo>
                  <a:pt x="20989" y="5200472"/>
                </a:lnTo>
                <a:lnTo>
                  <a:pt x="20989" y="5148088"/>
                </a:lnTo>
                <a:lnTo>
                  <a:pt x="20989" y="4794139"/>
                </a:lnTo>
                <a:lnTo>
                  <a:pt x="20989" y="4747157"/>
                </a:lnTo>
                <a:lnTo>
                  <a:pt x="13263" y="4720915"/>
                </a:lnTo>
                <a:cubicBezTo>
                  <a:pt x="19441" y="4710358"/>
                  <a:pt x="7362" y="4702637"/>
                  <a:pt x="4410" y="4694086"/>
                </a:cubicBezTo>
                <a:lnTo>
                  <a:pt x="592" y="4668231"/>
                </a:lnTo>
                <a:cubicBezTo>
                  <a:pt x="395" y="4661596"/>
                  <a:pt x="197" y="4654962"/>
                  <a:pt x="0" y="4648327"/>
                </a:cubicBezTo>
                <a:lnTo>
                  <a:pt x="5225" y="4627475"/>
                </a:lnTo>
                <a:cubicBezTo>
                  <a:pt x="5733" y="4621653"/>
                  <a:pt x="2480" y="4620114"/>
                  <a:pt x="3051" y="4613399"/>
                </a:cubicBezTo>
                <a:lnTo>
                  <a:pt x="8650" y="4587183"/>
                </a:lnTo>
                <a:lnTo>
                  <a:pt x="13808" y="4548834"/>
                </a:lnTo>
                <a:lnTo>
                  <a:pt x="19306" y="4522434"/>
                </a:lnTo>
                <a:lnTo>
                  <a:pt x="20989" y="4517345"/>
                </a:lnTo>
                <a:lnTo>
                  <a:pt x="20989" y="4344603"/>
                </a:lnTo>
                <a:lnTo>
                  <a:pt x="19107" y="4331860"/>
                </a:lnTo>
                <a:cubicBezTo>
                  <a:pt x="19734" y="4317530"/>
                  <a:pt x="20362" y="4303200"/>
                  <a:pt x="20989" y="4288870"/>
                </a:cubicBezTo>
                <a:lnTo>
                  <a:pt x="18426" y="4282627"/>
                </a:lnTo>
                <a:lnTo>
                  <a:pt x="20989" y="4240597"/>
                </a:lnTo>
                <a:cubicBezTo>
                  <a:pt x="20627" y="4226678"/>
                  <a:pt x="21199" y="4202560"/>
                  <a:pt x="18813" y="4194547"/>
                </a:cubicBezTo>
                <a:lnTo>
                  <a:pt x="12962" y="4191108"/>
                </a:lnTo>
                <a:cubicBezTo>
                  <a:pt x="12790" y="4187742"/>
                  <a:pt x="12619" y="4184375"/>
                  <a:pt x="12447" y="4181009"/>
                </a:cubicBezTo>
                <a:cubicBezTo>
                  <a:pt x="12896" y="4180270"/>
                  <a:pt x="12522" y="4165710"/>
                  <a:pt x="12560" y="4165109"/>
                </a:cubicBezTo>
                <a:lnTo>
                  <a:pt x="18700" y="4129496"/>
                </a:lnTo>
                <a:cubicBezTo>
                  <a:pt x="18626" y="4061144"/>
                  <a:pt x="18551" y="3992792"/>
                  <a:pt x="18477" y="3924440"/>
                </a:cubicBezTo>
                <a:lnTo>
                  <a:pt x="16141" y="3920672"/>
                </a:lnTo>
                <a:lnTo>
                  <a:pt x="12323" y="3894817"/>
                </a:lnTo>
                <a:cubicBezTo>
                  <a:pt x="12126" y="3888183"/>
                  <a:pt x="11928" y="3881548"/>
                  <a:pt x="11731" y="3874914"/>
                </a:cubicBezTo>
                <a:lnTo>
                  <a:pt x="16957" y="3854061"/>
                </a:lnTo>
                <a:cubicBezTo>
                  <a:pt x="17464" y="3848239"/>
                  <a:pt x="14211" y="3846700"/>
                  <a:pt x="14783" y="3839985"/>
                </a:cubicBezTo>
                <a:lnTo>
                  <a:pt x="18367" y="3823206"/>
                </a:lnTo>
                <a:cubicBezTo>
                  <a:pt x="20370" y="3186542"/>
                  <a:pt x="22502" y="656796"/>
                  <a:pt x="26800" y="20002"/>
                </a:cubicBezTo>
                <a:cubicBezTo>
                  <a:pt x="32586" y="9918"/>
                  <a:pt x="34176" y="8295"/>
                  <a:pt x="44155" y="2441"/>
                </a:cubicBezTo>
                <a:lnTo>
                  <a:pt x="58493" y="174"/>
                </a:lnTo>
                <a:lnTo>
                  <a:pt x="4100315" y="0"/>
                </a:lnTo>
                <a:cubicBezTo>
                  <a:pt x="4116788" y="48"/>
                  <a:pt x="4130132" y="13388"/>
                  <a:pt x="4130173" y="29860"/>
                </a:cubicBez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D00B8-3195-5F66-8D46-0786C074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57" y="681038"/>
            <a:ext cx="5923223" cy="1599707"/>
          </a:xfrm>
        </p:spPr>
        <p:txBody>
          <a:bodyPr anchor="b">
            <a:normAutofit/>
          </a:bodyPr>
          <a:lstStyle/>
          <a:p>
            <a:r>
              <a:rPr lang="de-DE"/>
              <a:t>Interfaces deklarieren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07D6C-AFB3-64B3-DB00-C6D4E7C5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06" y="428173"/>
            <a:ext cx="4546855" cy="6089246"/>
          </a:xfrm>
        </p:spPr>
        <p:txBody>
          <a:bodyPr>
            <a:normAutofit/>
          </a:bodyPr>
          <a:lstStyle/>
          <a:p>
            <a:r>
              <a:rPr lang="de-DE" sz="2000"/>
              <a:t>Grundsätzlich wie Klassen</a:t>
            </a:r>
          </a:p>
          <a:p>
            <a:r>
              <a:rPr lang="de-DE" sz="2000"/>
              <a:t>Enthält keinen ausführbaren Code</a:t>
            </a:r>
          </a:p>
          <a:p>
            <a:r>
              <a:rPr lang="de-DE" sz="2000"/>
              <a:t>Wird über das Schlüsselwort interface eingeleitet</a:t>
            </a:r>
          </a:p>
          <a:p>
            <a:r>
              <a:rPr lang="de-DE" sz="2000"/>
              <a:t>Optional </a:t>
            </a:r>
            <a:r>
              <a:rPr lang="de-DE" sz="2000" err="1"/>
              <a:t>modifier</a:t>
            </a:r>
            <a:r>
              <a:rPr lang="de-DE" sz="2000"/>
              <a:t> (</a:t>
            </a:r>
            <a:r>
              <a:rPr lang="de-DE" sz="2000" err="1"/>
              <a:t>public</a:t>
            </a:r>
            <a:r>
              <a:rPr lang="de-DE" sz="2000"/>
              <a:t>, private)</a:t>
            </a:r>
          </a:p>
          <a:p>
            <a:r>
              <a:rPr lang="de-DE" sz="2000"/>
              <a:t>Schnittstellenname mit I vorgestellt</a:t>
            </a:r>
          </a:p>
          <a:p>
            <a:r>
              <a:rPr lang="de-DE" sz="2000"/>
              <a:t>Andere Schnittstellen erweitern mit :</a:t>
            </a:r>
          </a:p>
          <a:p>
            <a:endParaRPr lang="de-DE" sz="20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6C1F39-46DD-4934-823B-EAFC7FA7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B05F6A-AEC8-4BB4-BB7F-A448EB809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5289C4-B61F-4CB6-9181-793119205E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44D242-C3C2-4849-8D7D-DD6E56161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EE5F93-F5BB-4BC8-B191-1FAFF8E7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87D834-670E-48F3-8345-296EA8357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590829" y="5405463"/>
            <a:ext cx="444795" cy="1497883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EA909E-666A-A77C-2DFF-312C73C1B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5"/>
          <a:stretch/>
        </p:blipFill>
        <p:spPr>
          <a:xfrm rot="170307">
            <a:off x="6011690" y="3285509"/>
            <a:ext cx="5693798" cy="17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78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4206">
            <a:off x="491077" y="396217"/>
            <a:ext cx="6746664" cy="5325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34206">
            <a:off x="1312942" y="-198825"/>
            <a:ext cx="5107326" cy="6486819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BE32BC-5330-0340-0933-DC34854B0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39"/>
          <a:stretch/>
        </p:blipFill>
        <p:spPr>
          <a:xfrm rot="21429500">
            <a:off x="660844" y="609665"/>
            <a:ext cx="6366400" cy="48967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6896AB-2ADC-897B-D481-6B4254EB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897383"/>
          </a:xfrm>
        </p:spPr>
        <p:txBody>
          <a:bodyPr anchor="b">
            <a:normAutofit/>
          </a:bodyPr>
          <a:lstStyle/>
          <a:p>
            <a:r>
              <a:rPr lang="de-AT"/>
              <a:t>Interfaces implementieren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EA22ED-BC21-4C7E-844F-8AB35456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7" y="473144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BDF52-6C87-C58B-0409-B898D564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961280"/>
            <a:ext cx="3448050" cy="3226050"/>
          </a:xfrm>
        </p:spPr>
        <p:txBody>
          <a:bodyPr>
            <a:normAutofit/>
          </a:bodyPr>
          <a:lstStyle/>
          <a:p>
            <a:r>
              <a:rPr lang="de-AT"/>
              <a:t>Klasse implementiert Interface</a:t>
            </a:r>
          </a:p>
          <a:p>
            <a:r>
              <a:rPr lang="de-AT"/>
              <a:t>Klasse muss alle Methoden des Interfaces implementieren</a:t>
            </a:r>
          </a:p>
          <a:p>
            <a:r>
              <a:rPr lang="de-AT"/>
              <a:t>Nicht Implementation von Methode =&gt; abstrakte Klasse</a:t>
            </a:r>
          </a:p>
          <a:p>
            <a:r>
              <a:rPr lang="de-AT"/>
              <a:t>Implementation kann vererbt werden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1DBD1F-8E52-43C2-A83A-4800C73D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031631-88BB-4771-A661-4465025C7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6EA35F-157C-4C42-AD22-A71CECD01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A8545A-5ED6-4596-8451-859896FA1F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B5F092-293F-440B-AFCC-4F26EB988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7778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0E24A68-573E-3444-40ED-D9239CF06FCA}"/>
              </a:ext>
            </a:extLst>
          </p:cNvPr>
          <p:cNvSpPr/>
          <p:nvPr/>
        </p:nvSpPr>
        <p:spPr>
          <a:xfrm>
            <a:off x="1276160" y="3612293"/>
            <a:ext cx="5397261" cy="821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939D61-F33E-D29F-462F-B624E34B9B38}"/>
              </a:ext>
            </a:extLst>
          </p:cNvPr>
          <p:cNvSpPr/>
          <p:nvPr/>
        </p:nvSpPr>
        <p:spPr>
          <a:xfrm>
            <a:off x="1254192" y="2309180"/>
            <a:ext cx="5397261" cy="821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9278EC-D700-B88A-16FC-CC45F74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r>
              <a:rPr lang="de-DE"/>
              <a:t>Explizite Interface-Deklaration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26543-6921-B816-437B-8A6C3F28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9" y="2309180"/>
            <a:ext cx="5509684" cy="3840912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Überschneidende Methodennamen . Mit Interface vor den Methodennamen</a:t>
            </a:r>
          </a:p>
          <a:p>
            <a:endParaRPr lang="de-DE" sz="2000"/>
          </a:p>
          <a:p>
            <a:r>
              <a:rPr lang="de-DE" sz="2000">
                <a:solidFill>
                  <a:schemeClr val="bg1"/>
                </a:solidFill>
              </a:rPr>
              <a:t>Methoden werden die Namen von ihrem Interface vorangestellt.</a:t>
            </a:r>
          </a:p>
          <a:p>
            <a:endParaRPr lang="de-DE" sz="200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8931EF-D617-73FB-42A2-BA62BC57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456641" y="653393"/>
            <a:ext cx="4020616" cy="5522435"/>
          </a:xfrm>
          <a:prstGeom prst="rect">
            <a:avLst/>
          </a:prstGeom>
        </p:spPr>
      </p:pic>
      <p:grpSp>
        <p:nvGrpSpPr>
          <p:cNvPr id="29" name="Group 17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AA81E3A-238B-00E1-49FE-BF09DAE5C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07" y="3179600"/>
            <a:ext cx="3395734" cy="29787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2EFD454-E6EC-ED68-80C6-6918A0055E8E}"/>
              </a:ext>
            </a:extLst>
          </p:cNvPr>
          <p:cNvSpPr/>
          <p:nvPr/>
        </p:nvSpPr>
        <p:spPr>
          <a:xfrm>
            <a:off x="1155019" y="2197037"/>
            <a:ext cx="45719" cy="9055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680360E-97FC-1204-8822-EFA67A0243CC}"/>
              </a:ext>
            </a:extLst>
          </p:cNvPr>
          <p:cNvSpPr/>
          <p:nvPr/>
        </p:nvSpPr>
        <p:spPr>
          <a:xfrm rot="5400000">
            <a:off x="3888841" y="-513927"/>
            <a:ext cx="51647" cy="54735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471507F-D164-3EE6-AFB3-1DAAE90B0B68}"/>
              </a:ext>
            </a:extLst>
          </p:cNvPr>
          <p:cNvSpPr/>
          <p:nvPr/>
        </p:nvSpPr>
        <p:spPr>
          <a:xfrm>
            <a:off x="1177880" y="3507719"/>
            <a:ext cx="45719" cy="9055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02A58B-6B23-677C-8C9D-59A61CE3E402}"/>
              </a:ext>
            </a:extLst>
          </p:cNvPr>
          <p:cNvSpPr/>
          <p:nvPr/>
        </p:nvSpPr>
        <p:spPr>
          <a:xfrm rot="5400000">
            <a:off x="3911702" y="796755"/>
            <a:ext cx="51647" cy="54735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B9F6577-A97C-BFFB-0850-1B704CA8B9BC}"/>
              </a:ext>
            </a:extLst>
          </p:cNvPr>
          <p:cNvSpPr/>
          <p:nvPr/>
        </p:nvSpPr>
        <p:spPr>
          <a:xfrm rot="1227083">
            <a:off x="-10544863" y="-4044693"/>
            <a:ext cx="9467850" cy="989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11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38F203-F426-B232-715C-D19786C1F726}"/>
              </a:ext>
            </a:extLst>
          </p:cNvPr>
          <p:cNvSpPr/>
          <p:nvPr/>
        </p:nvSpPr>
        <p:spPr>
          <a:xfrm rot="1227083">
            <a:off x="-3300242" y="-2292093"/>
            <a:ext cx="9467850" cy="989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29B93D-D9FF-0B34-A963-624DAE7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589" y="1069855"/>
            <a:ext cx="8609322" cy="3744209"/>
          </a:xfrm>
        </p:spPr>
        <p:txBody>
          <a:bodyPr/>
          <a:lstStyle/>
          <a:p>
            <a:r>
              <a:rPr lang="de-DE"/>
              <a:t>Danke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F0A66-50FB-26D8-1F66-452369ED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959" y="5788145"/>
            <a:ext cx="4610100" cy="94206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400"/>
              <a:t>Von </a:t>
            </a:r>
          </a:p>
          <a:p>
            <a:pPr algn="r">
              <a:lnSpc>
                <a:spcPct val="100000"/>
              </a:lnSpc>
            </a:pPr>
            <a:r>
              <a:rPr lang="de-DE" sz="1400" err="1"/>
              <a:t>Fröller</a:t>
            </a:r>
            <a:r>
              <a:rPr lang="de-DE" sz="1400"/>
              <a:t> Felix und</a:t>
            </a:r>
          </a:p>
          <a:p>
            <a:pPr algn="r">
              <a:lnSpc>
                <a:spcPct val="100000"/>
              </a:lnSpc>
            </a:pPr>
            <a:r>
              <a:rPr lang="de-DE" sz="1400"/>
              <a:t>David Lehner</a:t>
            </a:r>
          </a:p>
        </p:txBody>
      </p:sp>
    </p:spTree>
    <p:extLst>
      <p:ext uri="{BB962C8B-B14F-4D97-AF65-F5344CB8AC3E}">
        <p14:creationId xmlns:p14="http://schemas.microsoft.com/office/powerpoint/2010/main" val="31718922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D42BE5"/>
      </a:accent1>
      <a:accent2>
        <a:srgbClr val="7519D3"/>
      </a:accent2>
      <a:accent3>
        <a:srgbClr val="3D2FE5"/>
      </a:accent3>
      <a:accent4>
        <a:srgbClr val="1958D3"/>
      </a:accent4>
      <a:accent5>
        <a:srgbClr val="2BB8E5"/>
      </a:accent5>
      <a:accent6>
        <a:srgbClr val="17C1A4"/>
      </a:accent6>
      <a:hlink>
        <a:srgbClr val="3F8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StreetscapeVTI</vt:lpstr>
      <vt:lpstr>Interfaces C#</vt:lpstr>
      <vt:lpstr>Grundprinzip</vt:lpstr>
      <vt:lpstr>Interfaces deklarieren</vt:lpstr>
      <vt:lpstr>Interfaces implementieren</vt:lpstr>
      <vt:lpstr>Explizite Interface-Deklaration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C#</dc:title>
  <dc:creator>David Lehner</dc:creator>
  <cp:revision>1</cp:revision>
  <dcterms:created xsi:type="dcterms:W3CDTF">2022-05-17T10:07:39Z</dcterms:created>
  <dcterms:modified xsi:type="dcterms:W3CDTF">2022-05-17T10:53:37Z</dcterms:modified>
</cp:coreProperties>
</file>