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4a4a12d9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4a4a12d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4a4a12d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4a4a12d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4a4a12d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4a4a12d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4a4a12d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4a4a12d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49f7529b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49f7529b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9f7529b5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9f7529b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49f7529b5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49f7529b5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77c131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77c131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4a4a12d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4a4a12d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a4a12d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a4a12d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4a4a12d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4a4a12d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rgbClr val="7EBC8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jp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localhost:8080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Frostgrave Companion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Lein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Handling</a:t>
            </a:r>
            <a:endParaRPr>
              <a:highlight>
                <a:srgbClr val="F7C548"/>
              </a:highlight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Big Project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Scaled down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Came up with a plan to get some things done now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Defined my MVP and worked towards it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Layers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Worked on understanding how those layers worked within one another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Thymeleaf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Practice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Online tutorials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Cohort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Assistance from fellow members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Oh… and Coffee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425" y="1658938"/>
            <a:ext cx="2640725" cy="26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Extras</a:t>
            </a:r>
            <a:endParaRPr>
              <a:highlight>
                <a:srgbClr val="F7C548"/>
              </a:highlight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5180375" y="1298850"/>
            <a:ext cx="3650400" cy="31794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Injuries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Spells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Known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Cast value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Vault and Treasure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Scenario</a:t>
            </a:r>
            <a:r>
              <a:rPr lang="en">
                <a:solidFill>
                  <a:schemeClr val="lt1"/>
                </a:solidFill>
              </a:rPr>
              <a:t> Select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Rules Reference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Creature Bestiary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Quick reference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Page numbers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Hosting for Mobile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00" y="1467768"/>
            <a:ext cx="4262350" cy="284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184850" y="1544650"/>
            <a:ext cx="6774300" cy="1357800"/>
          </a:xfrm>
          <a:prstGeom prst="rect">
            <a:avLst/>
          </a:prstGeom>
          <a:solidFill>
            <a:srgbClr val="332C2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About Me</a:t>
            </a:r>
            <a:endParaRPr>
              <a:highlight>
                <a:srgbClr val="F7C548"/>
              </a:highlight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55875" y="1234050"/>
            <a:ext cx="4524600" cy="33348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David Lein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Origin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Minnesota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Originally North Dakota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Education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Associate’s of Applied Science in Chemistry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Inver Hills Community College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No Coding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Work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Treasure Island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Sherwin-Williams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Hobbies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Tabletop Games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Board Games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Etc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800" y="2979300"/>
            <a:ext cx="1434550" cy="139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876" y="2571750"/>
            <a:ext cx="2659420" cy="1989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1125" y="874350"/>
            <a:ext cx="2393124" cy="159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Background</a:t>
            </a:r>
            <a:endParaRPr>
              <a:highlight>
                <a:srgbClr val="F7C548"/>
              </a:highlight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48125" y="1234050"/>
            <a:ext cx="3999900" cy="33348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What is Frostgrave?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Tabletop Skirmish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Tactical Combat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Fantasy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Gameplay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2 players (typically)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Approx. 2 hours to play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Campaign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Requirements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20-sided dice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Tape measure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Miniatures and terrain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Rulebook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108" y="1234050"/>
            <a:ext cx="4430192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Goals</a:t>
            </a:r>
            <a:endParaRPr>
              <a:highlight>
                <a:srgbClr val="F7C548"/>
              </a:highlight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Store warband data in database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Wizard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Apprentice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Soldiers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Translate the Wizard Sheet into digital format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Spells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Casting Values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Stat Blocks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Campaign information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Allow a user to track useful information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Campaign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Injuries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Wizard leveling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Base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Vault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Treasury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Per Scenario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Wizard XP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Health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The Wizard Sheet</a:t>
            </a:r>
            <a:endParaRPr>
              <a:highlight>
                <a:srgbClr val="F7C548"/>
              </a:highlight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91" y="429875"/>
            <a:ext cx="2889534" cy="36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862" y="429875"/>
            <a:ext cx="2869051" cy="364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225" y="429876"/>
            <a:ext cx="2869051" cy="364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Entity Relationships</a:t>
            </a:r>
            <a:endParaRPr>
              <a:highlight>
                <a:srgbClr val="F7C548"/>
              </a:highlight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525" y="304800"/>
            <a:ext cx="5640960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The main goal was to have some sort of tracking for the users. 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Wireframe of warband page.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This page would be used to add, modify, and list a user’s current warband.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Some of the functional code and page are on the next slide.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Functionality</a:t>
            </a:r>
            <a:endParaRPr>
              <a:highlight>
                <a:srgbClr val="F7C548"/>
              </a:highlight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800" y="738550"/>
            <a:ext cx="5719498" cy="383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Functionality Contd. </a:t>
            </a:r>
            <a:endParaRPr>
              <a:highlight>
                <a:srgbClr val="F7C548"/>
              </a:highlight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650" y="152400"/>
            <a:ext cx="4313950" cy="407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313950" cy="40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6748675" y="4382800"/>
            <a:ext cx="19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http://localhost:8080/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solidFill>
            <a:srgbClr val="332C2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Overall </a:t>
            </a:r>
            <a:r>
              <a:rPr lang="en">
                <a:solidFill>
                  <a:schemeClr val="lt1"/>
                </a:solidFill>
              </a:rPr>
              <a:t>feasibility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Big project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Entire book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Full-fledged game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Interlocking pieces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Layers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View 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Controller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Service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Thymeleaf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7C548"/>
                </a:highlight>
              </a:rPr>
              <a:t>Challenges</a:t>
            </a:r>
            <a:endParaRPr>
              <a:highlight>
                <a:srgbClr val="F7C548"/>
              </a:highlight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375" y="1526525"/>
            <a:ext cx="2449450" cy="27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