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69" r:id="rId13"/>
    <p:sldId id="271" r:id="rId14"/>
    <p:sldId id="272" r:id="rId15"/>
    <p:sldId id="273" r:id="rId16"/>
    <p:sldId id="276" r:id="rId17"/>
    <p:sldId id="274" r:id="rId18"/>
    <p:sldId id="275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649"/>
    <a:srgbClr val="D61F3C"/>
    <a:srgbClr val="141518"/>
    <a:srgbClr val="FD133B"/>
    <a:srgbClr val="FFFDFF"/>
    <a:srgbClr val="454F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2133-65CD-4CE9-A072-B06D38961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BFECE-C9EC-4A5F-8DDB-177A22298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B1011-0456-44B2-A91A-9F64EC7F9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A52E-11A4-4484-AF76-58D9B1A10A97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B30D6-E113-4F17-B3A6-BE72BB7E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FA821-7554-4647-A777-D9989370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C9A-1AFF-492B-BAEA-C0671DA7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6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09C4-8F57-41D6-BA2E-9E6F253F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71997-FC41-424C-9BAE-1B650A9EA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33A11-2E78-4F61-A950-2ACC1E34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A52E-11A4-4484-AF76-58D9B1A10A97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358E2-F524-46D3-8825-D1A37A2F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F14C2-9EAC-4EB1-BF22-8141DD6E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C9A-1AFF-492B-BAEA-C0671DA7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89AA0-1E8A-4CF3-A6DF-710D3463A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66247-B032-44C9-BAB8-2584088A1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060E5-E0F1-4C7A-9BAF-8902B86AA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A52E-11A4-4484-AF76-58D9B1A10A97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E2805-6F22-410D-86C6-36FABBA4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E0C17-D3EC-423E-BDA1-398ABD94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C9A-1AFF-492B-BAEA-C0671DA7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7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3172-CD76-451A-AC75-45622BCB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D2931-1011-488A-9F8A-DB2AF725F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E4B09-F493-4AF1-9B36-AD641AB0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A52E-11A4-4484-AF76-58D9B1A10A97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16E63-E690-4AF9-A0BC-D4193A6B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8BF14-6D71-40DF-9909-D730E54C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C9A-1AFF-492B-BAEA-C0671DA7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0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7E84-0B60-4981-9EB8-F9DE2868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6130A-FCBE-430C-A04B-6EB120DA9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53154-D226-4BB5-BE21-A106219D9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A52E-11A4-4484-AF76-58D9B1A10A97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305F7-FE88-4243-B7BF-2989DC1B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A465B-99FF-4CF8-A06F-D884F93A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C9A-1AFF-492B-BAEA-C0671DA7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64105-7537-4776-9679-8D29F622C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03079-C8CC-4EAE-A5DE-C5EB421FC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63134-16F5-45CD-A7DE-0E03C3563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4018E-5CD2-4555-8F17-3F8471D4D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A52E-11A4-4484-AF76-58D9B1A10A97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5EE0D-9BCD-4344-9480-472BD63C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77E3B-5EE2-4A29-8A69-3D5B9AAA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C9A-1AFF-492B-BAEA-C0671DA7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03BE-41E8-4148-8A46-66B53B6F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2786A-FEAE-4196-9FA3-6E99E568E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959C9-38AF-493E-90BB-D282433D2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62C4F-6EC1-42F2-AB45-219DD4063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081843-E9BF-4CE5-AF10-C1DC84E08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92F30A-FF9B-47B6-A427-81CF0C2D7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A52E-11A4-4484-AF76-58D9B1A10A97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3B8C4D-F00E-4AF0-B9D6-0E7C2A9A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5F2BC-2D12-4860-84BB-3F56B937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C9A-1AFF-492B-BAEA-C0671DA7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9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EE35-A9A9-4AC7-BDFE-FAFE805A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76293-A1A4-40C7-A7AA-9D4EF3E2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A52E-11A4-4484-AF76-58D9B1A10A97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E562F-1D0D-4B4D-B93C-855F8C40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25BEC-3A2F-4B61-ABAD-D3368060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C9A-1AFF-492B-BAEA-C0671DA7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2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DD845C-F243-4A17-8A7E-F42C550F9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A52E-11A4-4484-AF76-58D9B1A10A97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7AF5F-3245-4156-A54D-FE7F40F9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4EB44-3B23-475B-BD28-571E081F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C9A-1AFF-492B-BAEA-C0671DA7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6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63CC-0C72-44CB-9C8D-1BFD8EC7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B704E-F946-446B-BE4D-2C6DADDC6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F9C2C-5B55-493A-BA1E-B616D3E32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6A08A-3262-4199-B9A8-38993371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A52E-11A4-4484-AF76-58D9B1A10A97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04D0D-5979-423E-95AA-57414107C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10E9F-B7DB-4B3B-B906-1FDF6F87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C9A-1AFF-492B-BAEA-C0671DA7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4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303E1-6649-4A91-982A-65B942D4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E149EA-457F-4811-8049-B1BDB1F1E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2F82A-F870-42EC-985A-1E8EBCFF6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44AB0-92CF-440F-B64A-DF86A275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A52E-11A4-4484-AF76-58D9B1A10A97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63D52-B9F3-4300-AA57-C15B6567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70FD9-24EA-4577-B3F3-9880CDDB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C9A-1AFF-492B-BAEA-C0671DA7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3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D1AAA-DB4D-4080-B08F-EDFD9FD05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3D0BD-C572-4BCA-9D79-0A17F4751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C1CDA-8CB1-4E4A-9E73-D01F2DE79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EA52E-11A4-4484-AF76-58D9B1A10A97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C1F17-0C69-45C3-8882-C9407B0C2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EA6FF-C49F-4ECF-8297-FB8D27BF1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A4C9A-1AFF-492B-BAEA-C0671DA7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295AB7-5A04-491E-92F6-7E423CF8988D}"/>
              </a:ext>
            </a:extLst>
          </p:cNvPr>
          <p:cNvSpPr txBox="1"/>
          <p:nvPr/>
        </p:nvSpPr>
        <p:spPr>
          <a:xfrm>
            <a:off x="1207687" y="5449542"/>
            <a:ext cx="9776626" cy="862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ro-RO" sz="16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Dumitrescu</a:t>
            </a:r>
            <a:r>
              <a:rPr lang="en-US" sz="16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Drago</a:t>
            </a:r>
            <a:r>
              <a:rPr lang="ro-RO" sz="16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ș		</a:t>
            </a:r>
            <a:r>
              <a:rPr lang="en-US" sz="16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ro-RO" sz="16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Haneș Camelia		</a:t>
            </a:r>
            <a:r>
              <a:rPr lang="en-US" sz="16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ro-RO" sz="16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Mali</a:t>
            </a:r>
            <a:r>
              <a:rPr lang="en-US" sz="16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Imre</a:t>
            </a:r>
            <a:r>
              <a:rPr lang="en-US" sz="16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Gergely</a:t>
            </a:r>
            <a:r>
              <a:rPr lang="ro-RO" sz="16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en-US" sz="16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ro-RO" sz="16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Leiti D</a:t>
            </a:r>
            <a:r>
              <a:rPr lang="en-US" sz="16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á</a:t>
            </a:r>
            <a:r>
              <a:rPr lang="ro-RO" sz="16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vid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ro-RO" sz="16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Luca Alex			</a:t>
            </a:r>
            <a:r>
              <a:rPr lang="en-US" sz="16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ro-RO" sz="16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Macarie Cristian		</a:t>
            </a:r>
            <a:r>
              <a:rPr lang="en-US" sz="16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ro-RO" sz="16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Mălai Emil</a:t>
            </a:r>
            <a:r>
              <a:rPr lang="en-US" sz="16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  	  </a:t>
            </a:r>
            <a:r>
              <a:rPr lang="ro-RO" sz="16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Perișanu David</a:t>
            </a:r>
            <a:endParaRPr lang="en-US" sz="1600" dirty="0">
              <a:solidFill>
                <a:srgbClr val="45464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297DF-07DF-47EC-BB19-E6BA6615ADF0}"/>
              </a:ext>
            </a:extLst>
          </p:cNvPr>
          <p:cNvSpPr txBox="1"/>
          <p:nvPr/>
        </p:nvSpPr>
        <p:spPr>
          <a:xfrm>
            <a:off x="5016131" y="2654441"/>
            <a:ext cx="317586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dirty="0">
                <a:solidFill>
                  <a:srgbClr val="D61F3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Vivus Inc.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A9C9BD-375A-4F2C-AE03-214AD38F8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573" y="2778146"/>
            <a:ext cx="1015873" cy="7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41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A01162-F3B7-439A-8AB5-F2EA0BFACEA1}"/>
              </a:ext>
            </a:extLst>
          </p:cNvPr>
          <p:cNvSpPr txBox="1"/>
          <p:nvPr/>
        </p:nvSpPr>
        <p:spPr>
          <a:xfrm>
            <a:off x="0" y="244345"/>
            <a:ext cx="121919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rgbClr val="D61F3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 Planning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E5029-EA12-471F-AD56-AF538E54D190}"/>
              </a:ext>
            </a:extLst>
          </p:cNvPr>
          <p:cNvSpPr txBox="1"/>
          <p:nvPr/>
        </p:nvSpPr>
        <p:spPr>
          <a:xfrm>
            <a:off x="1" y="30750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0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5th Iteration</a:t>
            </a:r>
          </a:p>
        </p:txBody>
      </p:sp>
    </p:spTree>
    <p:extLst>
      <p:ext uri="{BB962C8B-B14F-4D97-AF65-F5344CB8AC3E}">
        <p14:creationId xmlns:p14="http://schemas.microsoft.com/office/powerpoint/2010/main" val="531260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A01162-F3B7-439A-8AB5-F2EA0BFACEA1}"/>
              </a:ext>
            </a:extLst>
          </p:cNvPr>
          <p:cNvSpPr txBox="1"/>
          <p:nvPr/>
        </p:nvSpPr>
        <p:spPr>
          <a:xfrm>
            <a:off x="0" y="244345"/>
            <a:ext cx="121919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rgbClr val="D61F3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 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E5029-EA12-471F-AD56-AF538E54D190}"/>
              </a:ext>
            </a:extLst>
          </p:cNvPr>
          <p:cNvSpPr txBox="1"/>
          <p:nvPr/>
        </p:nvSpPr>
        <p:spPr>
          <a:xfrm>
            <a:off x="3636030" y="3044279"/>
            <a:ext cx="4919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4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Desktop Application</a:t>
            </a:r>
          </a:p>
        </p:txBody>
      </p:sp>
    </p:spTree>
    <p:extLst>
      <p:ext uri="{BB962C8B-B14F-4D97-AF65-F5344CB8AC3E}">
        <p14:creationId xmlns:p14="http://schemas.microsoft.com/office/powerpoint/2010/main" val="29286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A01162-F3B7-439A-8AB5-F2EA0BFACEA1}"/>
              </a:ext>
            </a:extLst>
          </p:cNvPr>
          <p:cNvSpPr txBox="1"/>
          <p:nvPr/>
        </p:nvSpPr>
        <p:spPr>
          <a:xfrm>
            <a:off x="0" y="244345"/>
            <a:ext cx="121919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rgbClr val="D61F3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 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E5029-EA12-471F-AD56-AF538E54D190}"/>
              </a:ext>
            </a:extLst>
          </p:cNvPr>
          <p:cNvSpPr txBox="1"/>
          <p:nvPr/>
        </p:nvSpPr>
        <p:spPr>
          <a:xfrm>
            <a:off x="-1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Technologies</a:t>
            </a:r>
          </a:p>
        </p:txBody>
      </p:sp>
    </p:spTree>
    <p:extLst>
      <p:ext uri="{BB962C8B-B14F-4D97-AF65-F5344CB8AC3E}">
        <p14:creationId xmlns:p14="http://schemas.microsoft.com/office/powerpoint/2010/main" val="1409891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A01162-F3B7-439A-8AB5-F2EA0BFACEA1}"/>
              </a:ext>
            </a:extLst>
          </p:cNvPr>
          <p:cNvSpPr txBox="1"/>
          <p:nvPr/>
        </p:nvSpPr>
        <p:spPr>
          <a:xfrm>
            <a:off x="0" y="244345"/>
            <a:ext cx="121919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rgbClr val="D61F3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Team organization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E5029-EA12-471F-AD56-AF538E54D190}"/>
              </a:ext>
            </a:extLst>
          </p:cNvPr>
          <p:cNvSpPr txBox="1"/>
          <p:nvPr/>
        </p:nvSpPr>
        <p:spPr>
          <a:xfrm>
            <a:off x="-1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Process</a:t>
            </a:r>
          </a:p>
        </p:txBody>
      </p:sp>
    </p:spTree>
    <p:extLst>
      <p:ext uri="{BB962C8B-B14F-4D97-AF65-F5344CB8AC3E}">
        <p14:creationId xmlns:p14="http://schemas.microsoft.com/office/powerpoint/2010/main" val="3489982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A01162-F3B7-439A-8AB5-F2EA0BFACEA1}"/>
              </a:ext>
            </a:extLst>
          </p:cNvPr>
          <p:cNvSpPr txBox="1"/>
          <p:nvPr/>
        </p:nvSpPr>
        <p:spPr>
          <a:xfrm>
            <a:off x="0" y="244345"/>
            <a:ext cx="121919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rgbClr val="D61F3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Team organization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E5029-EA12-471F-AD56-AF538E54D190}"/>
              </a:ext>
            </a:extLst>
          </p:cNvPr>
          <p:cNvSpPr txBox="1"/>
          <p:nvPr/>
        </p:nvSpPr>
        <p:spPr>
          <a:xfrm>
            <a:off x="-1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Tools</a:t>
            </a:r>
          </a:p>
        </p:txBody>
      </p:sp>
    </p:spTree>
    <p:extLst>
      <p:ext uri="{BB962C8B-B14F-4D97-AF65-F5344CB8AC3E}">
        <p14:creationId xmlns:p14="http://schemas.microsoft.com/office/powerpoint/2010/main" val="75967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A01162-F3B7-439A-8AB5-F2EA0BFACEA1}"/>
              </a:ext>
            </a:extLst>
          </p:cNvPr>
          <p:cNvSpPr txBox="1"/>
          <p:nvPr/>
        </p:nvSpPr>
        <p:spPr>
          <a:xfrm>
            <a:off x="0" y="244345"/>
            <a:ext cx="121919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rgbClr val="D61F3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Learned Lessons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E5029-EA12-471F-AD56-AF538E54D190}"/>
              </a:ext>
            </a:extLst>
          </p:cNvPr>
          <p:cNvSpPr txBox="1"/>
          <p:nvPr/>
        </p:nvSpPr>
        <p:spPr>
          <a:xfrm>
            <a:off x="-1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510906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A01162-F3B7-439A-8AB5-F2EA0BFACEA1}"/>
              </a:ext>
            </a:extLst>
          </p:cNvPr>
          <p:cNvSpPr txBox="1"/>
          <p:nvPr/>
        </p:nvSpPr>
        <p:spPr>
          <a:xfrm>
            <a:off x="0" y="244345"/>
            <a:ext cx="121919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rgbClr val="D61F3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Learned Lessons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E5029-EA12-471F-AD56-AF538E54D190}"/>
              </a:ext>
            </a:extLst>
          </p:cNvPr>
          <p:cNvSpPr txBox="1"/>
          <p:nvPr/>
        </p:nvSpPr>
        <p:spPr>
          <a:xfrm>
            <a:off x="-1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Time Management</a:t>
            </a:r>
          </a:p>
        </p:txBody>
      </p:sp>
    </p:spTree>
    <p:extLst>
      <p:ext uri="{BB962C8B-B14F-4D97-AF65-F5344CB8AC3E}">
        <p14:creationId xmlns:p14="http://schemas.microsoft.com/office/powerpoint/2010/main" val="2929311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A01162-F3B7-439A-8AB5-F2EA0BFACEA1}"/>
              </a:ext>
            </a:extLst>
          </p:cNvPr>
          <p:cNvSpPr txBox="1"/>
          <p:nvPr/>
        </p:nvSpPr>
        <p:spPr>
          <a:xfrm>
            <a:off x="0" y="244345"/>
            <a:ext cx="121919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rgbClr val="D61F3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Improvements Proposals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E5029-EA12-471F-AD56-AF538E54D190}"/>
              </a:ext>
            </a:extLst>
          </p:cNvPr>
          <p:cNvSpPr txBox="1"/>
          <p:nvPr/>
        </p:nvSpPr>
        <p:spPr>
          <a:xfrm>
            <a:off x="-1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311711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A01162-F3B7-439A-8AB5-F2EA0BFACEA1}"/>
              </a:ext>
            </a:extLst>
          </p:cNvPr>
          <p:cNvSpPr txBox="1"/>
          <p:nvPr/>
        </p:nvSpPr>
        <p:spPr>
          <a:xfrm>
            <a:off x="0" y="244345"/>
            <a:ext cx="121919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rgbClr val="D61F3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Improvements Proposals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E5029-EA12-471F-AD56-AF538E54D190}"/>
              </a:ext>
            </a:extLst>
          </p:cNvPr>
          <p:cNvSpPr txBox="1"/>
          <p:nvPr/>
        </p:nvSpPr>
        <p:spPr>
          <a:xfrm>
            <a:off x="-1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Laboratory</a:t>
            </a:r>
          </a:p>
        </p:txBody>
      </p:sp>
    </p:spTree>
    <p:extLst>
      <p:ext uri="{BB962C8B-B14F-4D97-AF65-F5344CB8AC3E}">
        <p14:creationId xmlns:p14="http://schemas.microsoft.com/office/powerpoint/2010/main" val="1203104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AE5029-EA12-471F-AD56-AF538E54D190}"/>
              </a:ext>
            </a:extLst>
          </p:cNvPr>
          <p:cNvSpPr txBox="1"/>
          <p:nvPr/>
        </p:nvSpPr>
        <p:spPr>
          <a:xfrm>
            <a:off x="0" y="2828835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72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0844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387FB18-3C2E-45AF-A001-FE03393EF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179" y="1702479"/>
            <a:ext cx="8259277" cy="37116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3EDB0D-ACE7-4654-91C3-27B2B32D5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909" y="6630555"/>
            <a:ext cx="836181" cy="1308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A01162-F3B7-439A-8AB5-F2EA0BFACEA1}"/>
              </a:ext>
            </a:extLst>
          </p:cNvPr>
          <p:cNvSpPr txBox="1"/>
          <p:nvPr/>
        </p:nvSpPr>
        <p:spPr>
          <a:xfrm>
            <a:off x="0" y="244345"/>
            <a:ext cx="121919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900" dirty="0">
                <a:solidFill>
                  <a:srgbClr val="D61F3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Why Vivus?</a:t>
            </a:r>
            <a:endParaRPr lang="en-US" sz="2900" dirty="0">
              <a:solidFill>
                <a:srgbClr val="D61F3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78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A01162-F3B7-439A-8AB5-F2EA0BFACEA1}"/>
              </a:ext>
            </a:extLst>
          </p:cNvPr>
          <p:cNvSpPr txBox="1"/>
          <p:nvPr/>
        </p:nvSpPr>
        <p:spPr>
          <a:xfrm>
            <a:off x="0" y="244345"/>
            <a:ext cx="121919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900" dirty="0">
                <a:solidFill>
                  <a:srgbClr val="D61F3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Short Problem Description</a:t>
            </a:r>
            <a:endParaRPr lang="en-US" sz="2900" dirty="0">
              <a:solidFill>
                <a:srgbClr val="D61F3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E5029-EA12-471F-AD56-AF538E54D190}"/>
              </a:ext>
            </a:extLst>
          </p:cNvPr>
          <p:cNvSpPr txBox="1"/>
          <p:nvPr/>
        </p:nvSpPr>
        <p:spPr>
          <a:xfrm>
            <a:off x="1305264" y="2444160"/>
            <a:ext cx="958146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o-RO" sz="40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 medical application which should</a:t>
            </a:r>
          </a:p>
          <a:p>
            <a:pPr>
              <a:spcAft>
                <a:spcPts val="1200"/>
              </a:spcAft>
            </a:pPr>
            <a:r>
              <a:rPr lang="ro-RO" sz="40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facilitate and encourage the whole blood</a:t>
            </a:r>
          </a:p>
          <a:p>
            <a:pPr>
              <a:spcAft>
                <a:spcPts val="1200"/>
              </a:spcAft>
            </a:pPr>
            <a:r>
              <a:rPr lang="ro-RO" sz="40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donation process</a:t>
            </a:r>
            <a:endParaRPr lang="en-US" sz="4000" dirty="0">
              <a:solidFill>
                <a:srgbClr val="45464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45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A01162-F3B7-439A-8AB5-F2EA0BFACEA1}"/>
              </a:ext>
            </a:extLst>
          </p:cNvPr>
          <p:cNvSpPr txBox="1"/>
          <p:nvPr/>
        </p:nvSpPr>
        <p:spPr>
          <a:xfrm>
            <a:off x="0" y="244345"/>
            <a:ext cx="121919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rgbClr val="D61F3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 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E5029-EA12-471F-AD56-AF538E54D190}"/>
              </a:ext>
            </a:extLst>
          </p:cNvPr>
          <p:cNvSpPr txBox="1"/>
          <p:nvPr/>
        </p:nvSpPr>
        <p:spPr>
          <a:xfrm>
            <a:off x="3636030" y="3044279"/>
            <a:ext cx="4919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4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Desktop Application</a:t>
            </a:r>
          </a:p>
        </p:txBody>
      </p:sp>
    </p:spTree>
    <p:extLst>
      <p:ext uri="{BB962C8B-B14F-4D97-AF65-F5344CB8AC3E}">
        <p14:creationId xmlns:p14="http://schemas.microsoft.com/office/powerpoint/2010/main" val="367228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A01162-F3B7-439A-8AB5-F2EA0BFACEA1}"/>
              </a:ext>
            </a:extLst>
          </p:cNvPr>
          <p:cNvSpPr txBox="1"/>
          <p:nvPr/>
        </p:nvSpPr>
        <p:spPr>
          <a:xfrm>
            <a:off x="0" y="244345"/>
            <a:ext cx="121919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rgbClr val="D61F3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 Planning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E5029-EA12-471F-AD56-AF538E54D190}"/>
              </a:ext>
            </a:extLst>
          </p:cNvPr>
          <p:cNvSpPr txBox="1"/>
          <p:nvPr/>
        </p:nvSpPr>
        <p:spPr>
          <a:xfrm>
            <a:off x="1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 Iterations</a:t>
            </a:r>
          </a:p>
        </p:txBody>
      </p:sp>
    </p:spTree>
    <p:extLst>
      <p:ext uri="{BB962C8B-B14F-4D97-AF65-F5344CB8AC3E}">
        <p14:creationId xmlns:p14="http://schemas.microsoft.com/office/powerpoint/2010/main" val="48428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A01162-F3B7-439A-8AB5-F2EA0BFACEA1}"/>
              </a:ext>
            </a:extLst>
          </p:cNvPr>
          <p:cNvSpPr txBox="1"/>
          <p:nvPr/>
        </p:nvSpPr>
        <p:spPr>
          <a:xfrm>
            <a:off x="0" y="244345"/>
            <a:ext cx="121919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rgbClr val="D61F3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 Planning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E5029-EA12-471F-AD56-AF538E54D190}"/>
              </a:ext>
            </a:extLst>
          </p:cNvPr>
          <p:cNvSpPr txBox="1"/>
          <p:nvPr/>
        </p:nvSpPr>
        <p:spPr>
          <a:xfrm>
            <a:off x="-1" y="30750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0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1st Iteration</a:t>
            </a:r>
          </a:p>
        </p:txBody>
      </p:sp>
    </p:spTree>
    <p:extLst>
      <p:ext uri="{BB962C8B-B14F-4D97-AF65-F5344CB8AC3E}">
        <p14:creationId xmlns:p14="http://schemas.microsoft.com/office/powerpoint/2010/main" val="250746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A01162-F3B7-439A-8AB5-F2EA0BFACEA1}"/>
              </a:ext>
            </a:extLst>
          </p:cNvPr>
          <p:cNvSpPr txBox="1"/>
          <p:nvPr/>
        </p:nvSpPr>
        <p:spPr>
          <a:xfrm>
            <a:off x="0" y="244345"/>
            <a:ext cx="121919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rgbClr val="D61F3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 Planning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E5029-EA12-471F-AD56-AF538E54D190}"/>
              </a:ext>
            </a:extLst>
          </p:cNvPr>
          <p:cNvSpPr txBox="1"/>
          <p:nvPr/>
        </p:nvSpPr>
        <p:spPr>
          <a:xfrm>
            <a:off x="1" y="30750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0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2nd Iteration</a:t>
            </a:r>
          </a:p>
        </p:txBody>
      </p:sp>
    </p:spTree>
    <p:extLst>
      <p:ext uri="{BB962C8B-B14F-4D97-AF65-F5344CB8AC3E}">
        <p14:creationId xmlns:p14="http://schemas.microsoft.com/office/powerpoint/2010/main" val="1417525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A01162-F3B7-439A-8AB5-F2EA0BFACEA1}"/>
              </a:ext>
            </a:extLst>
          </p:cNvPr>
          <p:cNvSpPr txBox="1"/>
          <p:nvPr/>
        </p:nvSpPr>
        <p:spPr>
          <a:xfrm>
            <a:off x="0" y="244345"/>
            <a:ext cx="121919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rgbClr val="D61F3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 Planning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E5029-EA12-471F-AD56-AF538E54D190}"/>
              </a:ext>
            </a:extLst>
          </p:cNvPr>
          <p:cNvSpPr txBox="1"/>
          <p:nvPr/>
        </p:nvSpPr>
        <p:spPr>
          <a:xfrm>
            <a:off x="1" y="30750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0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3rd Iteration</a:t>
            </a:r>
          </a:p>
        </p:txBody>
      </p:sp>
    </p:spTree>
    <p:extLst>
      <p:ext uri="{BB962C8B-B14F-4D97-AF65-F5344CB8AC3E}">
        <p14:creationId xmlns:p14="http://schemas.microsoft.com/office/powerpoint/2010/main" val="266725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A01162-F3B7-439A-8AB5-F2EA0BFACEA1}"/>
              </a:ext>
            </a:extLst>
          </p:cNvPr>
          <p:cNvSpPr txBox="1"/>
          <p:nvPr/>
        </p:nvSpPr>
        <p:spPr>
          <a:xfrm>
            <a:off x="0" y="244345"/>
            <a:ext cx="121919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rgbClr val="D61F3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 Planning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E5029-EA12-471F-AD56-AF538E54D190}"/>
              </a:ext>
            </a:extLst>
          </p:cNvPr>
          <p:cNvSpPr txBox="1"/>
          <p:nvPr/>
        </p:nvSpPr>
        <p:spPr>
          <a:xfrm>
            <a:off x="1" y="30750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000" dirty="0">
                <a:solidFill>
                  <a:srgbClr val="45464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4th Iteration</a:t>
            </a:r>
          </a:p>
        </p:txBody>
      </p:sp>
    </p:spTree>
    <p:extLst>
      <p:ext uri="{BB962C8B-B14F-4D97-AF65-F5344CB8AC3E}">
        <p14:creationId xmlns:p14="http://schemas.microsoft.com/office/powerpoint/2010/main" val="3386459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83</Words>
  <Application>Microsoft Office PowerPoint</Application>
  <PresentationFormat>Widescreen</PresentationFormat>
  <Paragraphs>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Perisanu</dc:creator>
  <cp:lastModifiedBy>David Perisanu</cp:lastModifiedBy>
  <cp:revision>11</cp:revision>
  <dcterms:created xsi:type="dcterms:W3CDTF">2018-06-07T17:26:57Z</dcterms:created>
  <dcterms:modified xsi:type="dcterms:W3CDTF">2018-06-07T19:19:50Z</dcterms:modified>
</cp:coreProperties>
</file>