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7"/>
  </p:notesMasterIdLst>
  <p:sldIdLst>
    <p:sldId id="256" r:id="rId2"/>
    <p:sldId id="266" r:id="rId3"/>
    <p:sldId id="267" r:id="rId4"/>
    <p:sldId id="264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01D337-1A0A-4A42-837F-1684285E93EA}" v="332" dt="2022-06-19T10:37:56.6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Levin" userId="e27a6b3e-c3a0-4acc-a52f-96a5b3d68925" providerId="ADAL" clId="{8401D337-1A0A-4A42-837F-1684285E93EA}"/>
    <pc:docChg chg="undo redo custSel addSld delSld modSld sldOrd">
      <pc:chgData name="David Levin" userId="e27a6b3e-c3a0-4acc-a52f-96a5b3d68925" providerId="ADAL" clId="{8401D337-1A0A-4A42-837F-1684285E93EA}" dt="2022-06-19T10:37:56.611" v="841" actId="20577"/>
      <pc:docMkLst>
        <pc:docMk/>
      </pc:docMkLst>
      <pc:sldChg chg="modSp mod">
        <pc:chgData name="David Levin" userId="e27a6b3e-c3a0-4acc-a52f-96a5b3d68925" providerId="ADAL" clId="{8401D337-1A0A-4A42-837F-1684285E93EA}" dt="2022-06-18T16:30:23.857" v="83" actId="20577"/>
        <pc:sldMkLst>
          <pc:docMk/>
          <pc:sldMk cId="1608741073" sldId="256"/>
        </pc:sldMkLst>
        <pc:spChg chg="mod">
          <ac:chgData name="David Levin" userId="e27a6b3e-c3a0-4acc-a52f-96a5b3d68925" providerId="ADAL" clId="{8401D337-1A0A-4A42-837F-1684285E93EA}" dt="2022-06-18T16:30:17.217" v="82" actId="404"/>
          <ac:spMkLst>
            <pc:docMk/>
            <pc:sldMk cId="1608741073" sldId="256"/>
            <ac:spMk id="2" creationId="{E4ABD2B1-8A4B-4368-8206-80EFBA786C16}"/>
          </ac:spMkLst>
        </pc:spChg>
        <pc:spChg chg="mod">
          <ac:chgData name="David Levin" userId="e27a6b3e-c3a0-4acc-a52f-96a5b3d68925" providerId="ADAL" clId="{8401D337-1A0A-4A42-837F-1684285E93EA}" dt="2022-06-18T16:30:23.857" v="83" actId="20577"/>
          <ac:spMkLst>
            <pc:docMk/>
            <pc:sldMk cId="1608741073" sldId="256"/>
            <ac:spMk id="3" creationId="{4595FBB3-ED4D-4155-8580-162E01DC0B59}"/>
          </ac:spMkLst>
        </pc:spChg>
      </pc:sldChg>
      <pc:sldChg chg="del">
        <pc:chgData name="David Levin" userId="e27a6b3e-c3a0-4acc-a52f-96a5b3d68925" providerId="ADAL" clId="{8401D337-1A0A-4A42-837F-1684285E93EA}" dt="2022-06-18T16:30:29.299" v="84" actId="47"/>
        <pc:sldMkLst>
          <pc:docMk/>
          <pc:sldMk cId="654498365" sldId="257"/>
        </pc:sldMkLst>
      </pc:sldChg>
      <pc:sldChg chg="modSp del mod modAnim">
        <pc:chgData name="David Levin" userId="e27a6b3e-c3a0-4acc-a52f-96a5b3d68925" providerId="ADAL" clId="{8401D337-1A0A-4A42-837F-1684285E93EA}" dt="2022-06-18T17:07:23.435" v="792" actId="47"/>
        <pc:sldMkLst>
          <pc:docMk/>
          <pc:sldMk cId="994823631" sldId="258"/>
        </pc:sldMkLst>
        <pc:spChg chg="mod">
          <ac:chgData name="David Levin" userId="e27a6b3e-c3a0-4acc-a52f-96a5b3d68925" providerId="ADAL" clId="{8401D337-1A0A-4A42-837F-1684285E93EA}" dt="2022-06-18T16:34:44.924" v="97" actId="20577"/>
          <ac:spMkLst>
            <pc:docMk/>
            <pc:sldMk cId="994823631" sldId="258"/>
            <ac:spMk id="2" creationId="{1F2BF51A-4EAB-4C47-B449-86272928C48B}"/>
          </ac:spMkLst>
        </pc:spChg>
      </pc:sldChg>
      <pc:sldChg chg="del">
        <pc:chgData name="David Levin" userId="e27a6b3e-c3a0-4acc-a52f-96a5b3d68925" providerId="ADAL" clId="{8401D337-1A0A-4A42-837F-1684285E93EA}" dt="2022-06-18T17:00:46.500" v="791" actId="47"/>
        <pc:sldMkLst>
          <pc:docMk/>
          <pc:sldMk cId="3822399250" sldId="259"/>
        </pc:sldMkLst>
      </pc:sldChg>
      <pc:sldChg chg="del">
        <pc:chgData name="David Levin" userId="e27a6b3e-c3a0-4acc-a52f-96a5b3d68925" providerId="ADAL" clId="{8401D337-1A0A-4A42-837F-1684285E93EA}" dt="2022-06-18T16:34:18.041" v="85" actId="47"/>
        <pc:sldMkLst>
          <pc:docMk/>
          <pc:sldMk cId="1848916441" sldId="261"/>
        </pc:sldMkLst>
      </pc:sldChg>
      <pc:sldChg chg="del">
        <pc:chgData name="David Levin" userId="e27a6b3e-c3a0-4acc-a52f-96a5b3d68925" providerId="ADAL" clId="{8401D337-1A0A-4A42-837F-1684285E93EA}" dt="2022-06-18T16:34:21.184" v="87" actId="47"/>
        <pc:sldMkLst>
          <pc:docMk/>
          <pc:sldMk cId="4243488504" sldId="262"/>
        </pc:sldMkLst>
      </pc:sldChg>
      <pc:sldChg chg="del">
        <pc:chgData name="David Levin" userId="e27a6b3e-c3a0-4acc-a52f-96a5b3d68925" providerId="ADAL" clId="{8401D337-1A0A-4A42-837F-1684285E93EA}" dt="2022-06-18T16:34:19.428" v="86" actId="47"/>
        <pc:sldMkLst>
          <pc:docMk/>
          <pc:sldMk cId="2087908471" sldId="263"/>
        </pc:sldMkLst>
      </pc:sldChg>
      <pc:sldChg chg="addSp delSp modSp mod ord">
        <pc:chgData name="David Levin" userId="e27a6b3e-c3a0-4acc-a52f-96a5b3d68925" providerId="ADAL" clId="{8401D337-1A0A-4A42-837F-1684285E93EA}" dt="2022-06-18T17:10:10.886" v="840" actId="1076"/>
        <pc:sldMkLst>
          <pc:docMk/>
          <pc:sldMk cId="1737844835" sldId="264"/>
        </pc:sldMkLst>
        <pc:spChg chg="del mod">
          <ac:chgData name="David Levin" userId="e27a6b3e-c3a0-4acc-a52f-96a5b3d68925" providerId="ADAL" clId="{8401D337-1A0A-4A42-837F-1684285E93EA}" dt="2022-06-18T16:34:27.887" v="89" actId="478"/>
          <ac:spMkLst>
            <pc:docMk/>
            <pc:sldMk cId="1737844835" sldId="264"/>
            <ac:spMk id="2" creationId="{32677A60-4726-4AED-9A42-5CA9DD4F8A57}"/>
          </ac:spMkLst>
        </pc:spChg>
        <pc:spChg chg="add del mod">
          <ac:chgData name="David Levin" userId="e27a6b3e-c3a0-4acc-a52f-96a5b3d68925" providerId="ADAL" clId="{8401D337-1A0A-4A42-837F-1684285E93EA}" dt="2022-06-18T17:09:14.392" v="803" actId="478"/>
          <ac:spMkLst>
            <pc:docMk/>
            <pc:sldMk cId="1737844835" sldId="264"/>
            <ac:spMk id="5" creationId="{B7200F76-62F2-A6C7-4BB4-10AAE773E221}"/>
          </ac:spMkLst>
        </pc:spChg>
        <pc:spChg chg="del">
          <ac:chgData name="David Levin" userId="e27a6b3e-c3a0-4acc-a52f-96a5b3d68925" providerId="ADAL" clId="{8401D337-1A0A-4A42-837F-1684285E93EA}" dt="2022-06-18T16:34:30.177" v="90" actId="478"/>
          <ac:spMkLst>
            <pc:docMk/>
            <pc:sldMk cId="1737844835" sldId="264"/>
            <ac:spMk id="9" creationId="{4ED8F26C-ACF4-4725-A36C-74876C878DB7}"/>
          </ac:spMkLst>
        </pc:spChg>
        <pc:spChg chg="add del">
          <ac:chgData name="David Levin" userId="e27a6b3e-c3a0-4acc-a52f-96a5b3d68925" providerId="ADAL" clId="{8401D337-1A0A-4A42-837F-1684285E93EA}" dt="2022-06-18T17:09:35.540" v="808" actId="22"/>
          <ac:spMkLst>
            <pc:docMk/>
            <pc:sldMk cId="1737844835" sldId="264"/>
            <ac:spMk id="10" creationId="{592989C8-C560-75CC-8B10-B13E4741E7AE}"/>
          </ac:spMkLst>
        </pc:spChg>
        <pc:spChg chg="add del mod">
          <ac:chgData name="David Levin" userId="e27a6b3e-c3a0-4acc-a52f-96a5b3d68925" providerId="ADAL" clId="{8401D337-1A0A-4A42-837F-1684285E93EA}" dt="2022-06-18T17:09:41.032" v="810"/>
          <ac:spMkLst>
            <pc:docMk/>
            <pc:sldMk cId="1737844835" sldId="264"/>
            <ac:spMk id="11" creationId="{279277CD-47A6-053E-8515-C2F780DD937D}"/>
          </ac:spMkLst>
        </pc:spChg>
        <pc:spChg chg="add mod">
          <ac:chgData name="David Levin" userId="e27a6b3e-c3a0-4acc-a52f-96a5b3d68925" providerId="ADAL" clId="{8401D337-1A0A-4A42-837F-1684285E93EA}" dt="2022-06-18T17:10:04.366" v="837" actId="1076"/>
          <ac:spMkLst>
            <pc:docMk/>
            <pc:sldMk cId="1737844835" sldId="264"/>
            <ac:spMk id="13" creationId="{752B3056-8C9B-5C6A-8293-7457DA819630}"/>
          </ac:spMkLst>
        </pc:spChg>
        <pc:picChg chg="del mod">
          <ac:chgData name="David Levin" userId="e27a6b3e-c3a0-4acc-a52f-96a5b3d68925" providerId="ADAL" clId="{8401D337-1A0A-4A42-837F-1684285E93EA}" dt="2022-06-18T17:09:11.901" v="801" actId="478"/>
          <ac:picMkLst>
            <pc:docMk/>
            <pc:sldMk cId="1737844835" sldId="264"/>
            <ac:picMk id="4" creationId="{A810F641-4CEE-917D-AC72-767DC529C148}"/>
          </ac:picMkLst>
        </pc:picChg>
        <pc:picChg chg="add mod">
          <ac:chgData name="David Levin" userId="e27a6b3e-c3a0-4acc-a52f-96a5b3d68925" providerId="ADAL" clId="{8401D337-1A0A-4A42-837F-1684285E93EA}" dt="2022-06-18T17:10:10.886" v="840" actId="1076"/>
          <ac:picMkLst>
            <pc:docMk/>
            <pc:sldMk cId="1737844835" sldId="264"/>
            <ac:picMk id="7" creationId="{C098DE0D-D7C4-8451-2495-5BE9DA4DAEA0}"/>
          </ac:picMkLst>
        </pc:picChg>
        <pc:picChg chg="add del mod">
          <ac:chgData name="David Levin" userId="e27a6b3e-c3a0-4acc-a52f-96a5b3d68925" providerId="ADAL" clId="{8401D337-1A0A-4A42-837F-1684285E93EA}" dt="2022-06-18T17:09:49.328" v="814"/>
          <ac:picMkLst>
            <pc:docMk/>
            <pc:sldMk cId="1737844835" sldId="264"/>
            <ac:picMk id="12" creationId="{11B89F21-CC0F-FD35-6042-BD59AE40D6E2}"/>
          </ac:picMkLst>
        </pc:picChg>
      </pc:sldChg>
      <pc:sldChg chg="addSp delSp modSp del mod modClrScheme chgLayout">
        <pc:chgData name="David Levin" userId="e27a6b3e-c3a0-4acc-a52f-96a5b3d68925" providerId="ADAL" clId="{8401D337-1A0A-4A42-837F-1684285E93EA}" dt="2022-06-18T16:36:29.509" v="115" actId="47"/>
        <pc:sldMkLst>
          <pc:docMk/>
          <pc:sldMk cId="821032100" sldId="265"/>
        </pc:sldMkLst>
        <pc:spChg chg="mod ord">
          <ac:chgData name="David Levin" userId="e27a6b3e-c3a0-4acc-a52f-96a5b3d68925" providerId="ADAL" clId="{8401D337-1A0A-4A42-837F-1684285E93EA}" dt="2022-06-18T16:36:06.273" v="107" actId="1076"/>
          <ac:spMkLst>
            <pc:docMk/>
            <pc:sldMk cId="821032100" sldId="265"/>
            <ac:spMk id="2" creationId="{32677A60-4726-4AED-9A42-5CA9DD4F8A57}"/>
          </ac:spMkLst>
        </pc:spChg>
        <pc:spChg chg="add del mod">
          <ac:chgData name="David Levin" userId="e27a6b3e-c3a0-4acc-a52f-96a5b3d68925" providerId="ADAL" clId="{8401D337-1A0A-4A42-837F-1684285E93EA}" dt="2022-06-18T16:35:51.768" v="104" actId="478"/>
          <ac:spMkLst>
            <pc:docMk/>
            <pc:sldMk cId="821032100" sldId="265"/>
            <ac:spMk id="4" creationId="{23E3BF2D-6E82-90AE-22FB-F21B62C22BB5}"/>
          </ac:spMkLst>
        </pc:spChg>
        <pc:spChg chg="add del mod">
          <ac:chgData name="David Levin" userId="e27a6b3e-c3a0-4acc-a52f-96a5b3d68925" providerId="ADAL" clId="{8401D337-1A0A-4A42-837F-1684285E93EA}" dt="2022-06-18T16:35:53.194" v="105" actId="478"/>
          <ac:spMkLst>
            <pc:docMk/>
            <pc:sldMk cId="821032100" sldId="265"/>
            <ac:spMk id="6" creationId="{0385209E-2639-E98D-506C-7D0945FB8F43}"/>
          </ac:spMkLst>
        </pc:spChg>
        <pc:spChg chg="add mod ord">
          <ac:chgData name="David Levin" userId="e27a6b3e-c3a0-4acc-a52f-96a5b3d68925" providerId="ADAL" clId="{8401D337-1A0A-4A42-837F-1684285E93EA}" dt="2022-06-18T16:36:14.242" v="110" actId="20577"/>
          <ac:spMkLst>
            <pc:docMk/>
            <pc:sldMk cId="821032100" sldId="265"/>
            <ac:spMk id="7" creationId="{DD9A713B-D72B-5073-F9A0-84D8863F0A87}"/>
          </ac:spMkLst>
        </pc:spChg>
        <pc:picChg chg="del">
          <ac:chgData name="David Levin" userId="e27a6b3e-c3a0-4acc-a52f-96a5b3d68925" providerId="ADAL" clId="{8401D337-1A0A-4A42-837F-1684285E93EA}" dt="2022-06-18T16:35:50.316" v="103" actId="478"/>
          <ac:picMkLst>
            <pc:docMk/>
            <pc:sldMk cId="821032100" sldId="265"/>
            <ac:picMk id="21" creationId="{AEAC3EF7-F1C1-0C66-DF48-2655B0DB0753}"/>
          </ac:picMkLst>
        </pc:picChg>
        <pc:picChg chg="del">
          <ac:chgData name="David Levin" userId="e27a6b3e-c3a0-4acc-a52f-96a5b3d68925" providerId="ADAL" clId="{8401D337-1A0A-4A42-837F-1684285E93EA}" dt="2022-06-18T16:35:49.888" v="102" actId="478"/>
          <ac:picMkLst>
            <pc:docMk/>
            <pc:sldMk cId="821032100" sldId="265"/>
            <ac:picMk id="25" creationId="{9B63B2CF-7EB7-74BC-15C3-C960301A233C}"/>
          </ac:picMkLst>
        </pc:picChg>
      </pc:sldChg>
      <pc:sldChg chg="addSp modSp add mod modAnim">
        <pc:chgData name="David Levin" userId="e27a6b3e-c3a0-4acc-a52f-96a5b3d68925" providerId="ADAL" clId="{8401D337-1A0A-4A42-837F-1684285E93EA}" dt="2022-06-19T10:37:56.611" v="841" actId="20577"/>
        <pc:sldMkLst>
          <pc:docMk/>
          <pc:sldMk cId="1257473750" sldId="266"/>
        </pc:sldMkLst>
        <pc:spChg chg="mod">
          <ac:chgData name="David Levin" userId="e27a6b3e-c3a0-4acc-a52f-96a5b3d68925" providerId="ADAL" clId="{8401D337-1A0A-4A42-837F-1684285E93EA}" dt="2022-06-18T16:37:22.229" v="128" actId="20577"/>
          <ac:spMkLst>
            <pc:docMk/>
            <pc:sldMk cId="1257473750" sldId="266"/>
            <ac:spMk id="2" creationId="{1F2BF51A-4EAB-4C47-B449-86272928C48B}"/>
          </ac:spMkLst>
        </pc:spChg>
        <pc:spChg chg="mod">
          <ac:chgData name="David Levin" userId="e27a6b3e-c3a0-4acc-a52f-96a5b3d68925" providerId="ADAL" clId="{8401D337-1A0A-4A42-837F-1684285E93EA}" dt="2022-06-19T10:37:56.611" v="841" actId="20577"/>
          <ac:spMkLst>
            <pc:docMk/>
            <pc:sldMk cId="1257473750" sldId="266"/>
            <ac:spMk id="3" creationId="{BDBACB3B-6107-400A-B2FD-FF5B06F3AC8D}"/>
          </ac:spMkLst>
        </pc:spChg>
        <pc:spChg chg="mod">
          <ac:chgData name="David Levin" userId="e27a6b3e-c3a0-4acc-a52f-96a5b3d68925" providerId="ADAL" clId="{8401D337-1A0A-4A42-837F-1684285E93EA}" dt="2022-06-18T17:07:27.770" v="794" actId="20577"/>
          <ac:spMkLst>
            <pc:docMk/>
            <pc:sldMk cId="1257473750" sldId="266"/>
            <ac:spMk id="17" creationId="{08134326-8F49-F91B-AB6E-50D3CA387FD6}"/>
          </ac:spMkLst>
        </pc:spChg>
        <pc:picChg chg="add mod">
          <ac:chgData name="David Levin" userId="e27a6b3e-c3a0-4acc-a52f-96a5b3d68925" providerId="ADAL" clId="{8401D337-1A0A-4A42-837F-1684285E93EA}" dt="2022-06-18T16:44:48.199" v="346" actId="1076"/>
          <ac:picMkLst>
            <pc:docMk/>
            <pc:sldMk cId="1257473750" sldId="266"/>
            <ac:picMk id="5" creationId="{460BBD3E-8BAB-368D-F3E8-AA523961F64F}"/>
          </ac:picMkLst>
        </pc:picChg>
      </pc:sldChg>
      <pc:sldChg chg="addSp delSp modSp add mod ord modAnim">
        <pc:chgData name="David Levin" userId="e27a6b3e-c3a0-4acc-a52f-96a5b3d68925" providerId="ADAL" clId="{8401D337-1A0A-4A42-837F-1684285E93EA}" dt="2022-06-18T17:07:30.277" v="796" actId="20577"/>
        <pc:sldMkLst>
          <pc:docMk/>
          <pc:sldMk cId="4102418859" sldId="267"/>
        </pc:sldMkLst>
        <pc:spChg chg="mod">
          <ac:chgData name="David Levin" userId="e27a6b3e-c3a0-4acc-a52f-96a5b3d68925" providerId="ADAL" clId="{8401D337-1A0A-4A42-837F-1684285E93EA}" dt="2022-06-18T16:53:15.418" v="560" actId="20577"/>
          <ac:spMkLst>
            <pc:docMk/>
            <pc:sldMk cId="4102418859" sldId="267"/>
            <ac:spMk id="2" creationId="{1F2BF51A-4EAB-4C47-B449-86272928C48B}"/>
          </ac:spMkLst>
        </pc:spChg>
        <pc:spChg chg="del mod">
          <ac:chgData name="David Levin" userId="e27a6b3e-c3a0-4acc-a52f-96a5b3d68925" providerId="ADAL" clId="{8401D337-1A0A-4A42-837F-1684285E93EA}" dt="2022-06-18T16:46:45.757" v="362" actId="22"/>
          <ac:spMkLst>
            <pc:docMk/>
            <pc:sldMk cId="4102418859" sldId="267"/>
            <ac:spMk id="3" creationId="{BDBACB3B-6107-400A-B2FD-FF5B06F3AC8D}"/>
          </ac:spMkLst>
        </pc:spChg>
        <pc:spChg chg="add mod">
          <ac:chgData name="David Levin" userId="e27a6b3e-c3a0-4acc-a52f-96a5b3d68925" providerId="ADAL" clId="{8401D337-1A0A-4A42-837F-1684285E93EA}" dt="2022-06-18T16:55:20.293" v="704" actId="113"/>
          <ac:spMkLst>
            <pc:docMk/>
            <pc:sldMk cId="4102418859" sldId="267"/>
            <ac:spMk id="7" creationId="{A8957086-0CB3-233D-02BF-EC3025FEE2C6}"/>
          </ac:spMkLst>
        </pc:spChg>
        <pc:spChg chg="mod">
          <ac:chgData name="David Levin" userId="e27a6b3e-c3a0-4acc-a52f-96a5b3d68925" providerId="ADAL" clId="{8401D337-1A0A-4A42-837F-1684285E93EA}" dt="2022-06-18T17:07:30.277" v="796" actId="20577"/>
          <ac:spMkLst>
            <pc:docMk/>
            <pc:sldMk cId="4102418859" sldId="267"/>
            <ac:spMk id="17" creationId="{08134326-8F49-F91B-AB6E-50D3CA387FD6}"/>
          </ac:spMkLst>
        </pc:spChg>
        <pc:picChg chg="add mod ord">
          <ac:chgData name="David Levin" userId="e27a6b3e-c3a0-4acc-a52f-96a5b3d68925" providerId="ADAL" clId="{8401D337-1A0A-4A42-837F-1684285E93EA}" dt="2022-06-18T16:55:26.601" v="705" actId="1076"/>
          <ac:picMkLst>
            <pc:docMk/>
            <pc:sldMk cId="4102418859" sldId="267"/>
            <ac:picMk id="5" creationId="{33CBAB1C-493C-9634-969B-F186630494E8}"/>
          </ac:picMkLst>
        </pc:picChg>
      </pc:sldChg>
      <pc:sldChg chg="addSp delSp modSp add mod modClrScheme chgLayout">
        <pc:chgData name="David Levin" userId="e27a6b3e-c3a0-4acc-a52f-96a5b3d68925" providerId="ADAL" clId="{8401D337-1A0A-4A42-837F-1684285E93EA}" dt="2022-06-18T17:07:34.649" v="798" actId="20577"/>
        <pc:sldMkLst>
          <pc:docMk/>
          <pc:sldMk cId="176174809" sldId="268"/>
        </pc:sldMkLst>
        <pc:spChg chg="mod ord">
          <ac:chgData name="David Levin" userId="e27a6b3e-c3a0-4acc-a52f-96a5b3d68925" providerId="ADAL" clId="{8401D337-1A0A-4A42-837F-1684285E93EA}" dt="2022-06-18T16:56:11.643" v="729" actId="700"/>
          <ac:spMkLst>
            <pc:docMk/>
            <pc:sldMk cId="176174809" sldId="268"/>
            <ac:spMk id="2" creationId="{1F2BF51A-4EAB-4C47-B449-86272928C48B}"/>
          </ac:spMkLst>
        </pc:spChg>
        <pc:spChg chg="add del mod">
          <ac:chgData name="David Levin" userId="e27a6b3e-c3a0-4acc-a52f-96a5b3d68925" providerId="ADAL" clId="{8401D337-1A0A-4A42-837F-1684285E93EA}" dt="2022-06-18T16:56:06.971" v="728" actId="478"/>
          <ac:spMkLst>
            <pc:docMk/>
            <pc:sldMk cId="176174809" sldId="268"/>
            <ac:spMk id="4" creationId="{995AFE33-0ED3-FDF7-4AEC-29AC9355706F}"/>
          </ac:spMkLst>
        </pc:spChg>
        <pc:spChg chg="add mod ord">
          <ac:chgData name="David Levin" userId="e27a6b3e-c3a0-4acc-a52f-96a5b3d68925" providerId="ADAL" clId="{8401D337-1A0A-4A42-837F-1684285E93EA}" dt="2022-06-18T17:00:14.645" v="789" actId="1076"/>
          <ac:spMkLst>
            <pc:docMk/>
            <pc:sldMk cId="176174809" sldId="268"/>
            <ac:spMk id="6" creationId="{8907EAEB-4C85-DA5C-568C-BA9B5508AF8F}"/>
          </ac:spMkLst>
        </pc:spChg>
        <pc:spChg chg="add del mod ord">
          <ac:chgData name="David Levin" userId="e27a6b3e-c3a0-4acc-a52f-96a5b3d68925" providerId="ADAL" clId="{8401D337-1A0A-4A42-837F-1684285E93EA}" dt="2022-06-18T16:56:15.216" v="730" actId="22"/>
          <ac:spMkLst>
            <pc:docMk/>
            <pc:sldMk cId="176174809" sldId="268"/>
            <ac:spMk id="7" creationId="{8CCD9FD1-0677-53F0-1C68-0F0FCB40EA23}"/>
          </ac:spMkLst>
        </pc:spChg>
        <pc:spChg chg="add mod ord">
          <ac:chgData name="David Levin" userId="e27a6b3e-c3a0-4acc-a52f-96a5b3d68925" providerId="ADAL" clId="{8401D337-1A0A-4A42-837F-1684285E93EA}" dt="2022-06-18T17:00:17.233" v="790" actId="1076"/>
          <ac:spMkLst>
            <pc:docMk/>
            <pc:sldMk cId="176174809" sldId="268"/>
            <ac:spMk id="8" creationId="{B19D3EFE-1DF9-5AF5-823B-97AC279D6CFE}"/>
          </ac:spMkLst>
        </pc:spChg>
        <pc:spChg chg="add del mod ord">
          <ac:chgData name="David Levin" userId="e27a6b3e-c3a0-4acc-a52f-96a5b3d68925" providerId="ADAL" clId="{8401D337-1A0A-4A42-837F-1684285E93EA}" dt="2022-06-18T16:57:29.209" v="769" actId="22"/>
          <ac:spMkLst>
            <pc:docMk/>
            <pc:sldMk cId="176174809" sldId="268"/>
            <ac:spMk id="9" creationId="{CA5AD091-677D-8C42-F1E3-EB7669538E38}"/>
          </ac:spMkLst>
        </pc:spChg>
        <pc:spChg chg="add del mod">
          <ac:chgData name="David Levin" userId="e27a6b3e-c3a0-4acc-a52f-96a5b3d68925" providerId="ADAL" clId="{8401D337-1A0A-4A42-837F-1684285E93EA}" dt="2022-06-18T16:58:41.070" v="779" actId="22"/>
          <ac:spMkLst>
            <pc:docMk/>
            <pc:sldMk cId="176174809" sldId="268"/>
            <ac:spMk id="15" creationId="{EF1F12C6-AADA-B476-E1FE-A24C37548497}"/>
          </ac:spMkLst>
        </pc:spChg>
        <pc:spChg chg="mod">
          <ac:chgData name="David Levin" userId="e27a6b3e-c3a0-4acc-a52f-96a5b3d68925" providerId="ADAL" clId="{8401D337-1A0A-4A42-837F-1684285E93EA}" dt="2022-06-18T17:07:34.649" v="798" actId="20577"/>
          <ac:spMkLst>
            <pc:docMk/>
            <pc:sldMk cId="176174809" sldId="268"/>
            <ac:spMk id="17" creationId="{08134326-8F49-F91B-AB6E-50D3CA387FD6}"/>
          </ac:spMkLst>
        </pc:spChg>
        <pc:spChg chg="add del mod">
          <ac:chgData name="David Levin" userId="e27a6b3e-c3a0-4acc-a52f-96a5b3d68925" providerId="ADAL" clId="{8401D337-1A0A-4A42-837F-1684285E93EA}" dt="2022-06-18T17:00:01.980" v="782" actId="22"/>
          <ac:spMkLst>
            <pc:docMk/>
            <pc:sldMk cId="176174809" sldId="268"/>
            <ac:spMk id="20" creationId="{FD22CD9C-C4CA-5422-BA58-823B539FA9EE}"/>
          </ac:spMkLst>
        </pc:spChg>
        <pc:picChg chg="del">
          <ac:chgData name="David Levin" userId="e27a6b3e-c3a0-4acc-a52f-96a5b3d68925" providerId="ADAL" clId="{8401D337-1A0A-4A42-837F-1684285E93EA}" dt="2022-06-18T16:49:08.167" v="391" actId="478"/>
          <ac:picMkLst>
            <pc:docMk/>
            <pc:sldMk cId="176174809" sldId="268"/>
            <ac:picMk id="5" creationId="{33CBAB1C-493C-9634-969B-F186630494E8}"/>
          </ac:picMkLst>
        </pc:picChg>
        <pc:picChg chg="add del mod ord">
          <ac:chgData name="David Levin" userId="e27a6b3e-c3a0-4acc-a52f-96a5b3d68925" providerId="ADAL" clId="{8401D337-1A0A-4A42-837F-1684285E93EA}" dt="2022-06-18T16:58:40.038" v="778" actId="478"/>
          <ac:picMkLst>
            <pc:docMk/>
            <pc:sldMk cId="176174809" sldId="268"/>
            <ac:picMk id="11" creationId="{311C8EBD-2CE2-0638-CFCC-88266E73F580}"/>
          </ac:picMkLst>
        </pc:picChg>
        <pc:picChg chg="add mod ord">
          <ac:chgData name="David Levin" userId="e27a6b3e-c3a0-4acc-a52f-96a5b3d68925" providerId="ADAL" clId="{8401D337-1A0A-4A42-837F-1684285E93EA}" dt="2022-06-18T17:00:11.149" v="788" actId="1076"/>
          <ac:picMkLst>
            <pc:docMk/>
            <pc:sldMk cId="176174809" sldId="268"/>
            <ac:picMk id="13" creationId="{F6811DC3-2183-4251-4B64-E9E5C06E9FCF}"/>
          </ac:picMkLst>
        </pc:picChg>
        <pc:picChg chg="add del mod ord">
          <ac:chgData name="David Levin" userId="e27a6b3e-c3a0-4acc-a52f-96a5b3d68925" providerId="ADAL" clId="{8401D337-1A0A-4A42-837F-1684285E93EA}" dt="2022-06-18T17:00:00.993" v="781" actId="478"/>
          <ac:picMkLst>
            <pc:docMk/>
            <pc:sldMk cId="176174809" sldId="268"/>
            <ac:picMk id="18" creationId="{CD422079-0F66-1FA0-97A2-4D19E2C2656D}"/>
          </ac:picMkLst>
        </pc:picChg>
        <pc:picChg chg="add mod ord">
          <ac:chgData name="David Levin" userId="e27a6b3e-c3a0-4acc-a52f-96a5b3d68925" providerId="ADAL" clId="{8401D337-1A0A-4A42-837F-1684285E93EA}" dt="2022-06-18T17:00:06.590" v="785" actId="1076"/>
          <ac:picMkLst>
            <pc:docMk/>
            <pc:sldMk cId="176174809" sldId="268"/>
            <ac:picMk id="22" creationId="{57A101EA-6CAF-962D-0BF9-FF5F507C5A41}"/>
          </ac:picMkLst>
        </pc:picChg>
      </pc:sldChg>
    </pc:docChg>
  </pc:docChgLst>
  <pc:docChgLst>
    <pc:chgData name="David Levin" userId="e27a6b3e-c3a0-4acc-a52f-96a5b3d68925" providerId="ADAL" clId="{B528335E-C4F1-4E21-89AD-F326A18156F8}"/>
    <pc:docChg chg="custSel modSld">
      <pc:chgData name="David Levin" userId="e27a6b3e-c3a0-4acc-a52f-96a5b3d68925" providerId="ADAL" clId="{B528335E-C4F1-4E21-89AD-F326A18156F8}" dt="2022-06-15T10:59:24.549" v="5" actId="27636"/>
      <pc:docMkLst>
        <pc:docMk/>
      </pc:docMkLst>
      <pc:sldChg chg="modSp mod">
        <pc:chgData name="David Levin" userId="e27a6b3e-c3a0-4acc-a52f-96a5b3d68925" providerId="ADAL" clId="{B528335E-C4F1-4E21-89AD-F326A18156F8}" dt="2022-06-15T10:59:24.549" v="5" actId="27636"/>
        <pc:sldMkLst>
          <pc:docMk/>
          <pc:sldMk cId="2087908471" sldId="263"/>
        </pc:sldMkLst>
        <pc:spChg chg="mod">
          <ac:chgData name="David Levin" userId="e27a6b3e-c3a0-4acc-a52f-96a5b3d68925" providerId="ADAL" clId="{B528335E-C4F1-4E21-89AD-F326A18156F8}" dt="2022-06-15T10:59:24.549" v="5" actId="27636"/>
          <ac:spMkLst>
            <pc:docMk/>
            <pc:sldMk cId="2087908471" sldId="263"/>
            <ac:spMk id="4" creationId="{3A28931A-9EDF-AFBA-DEC8-FBCB301475B8}"/>
          </ac:spMkLst>
        </pc:spChg>
      </pc:sldChg>
      <pc:sldChg chg="modSp mod">
        <pc:chgData name="David Levin" userId="e27a6b3e-c3a0-4acc-a52f-96a5b3d68925" providerId="ADAL" clId="{B528335E-C4F1-4E21-89AD-F326A18156F8}" dt="2022-06-15T10:50:09.638" v="1" actId="14100"/>
        <pc:sldMkLst>
          <pc:docMk/>
          <pc:sldMk cId="821032100" sldId="265"/>
        </pc:sldMkLst>
        <pc:picChg chg="mod modCrop">
          <ac:chgData name="David Levin" userId="e27a6b3e-c3a0-4acc-a52f-96a5b3d68925" providerId="ADAL" clId="{B528335E-C4F1-4E21-89AD-F326A18156F8}" dt="2022-06-15T10:50:09.638" v="1" actId="14100"/>
          <ac:picMkLst>
            <pc:docMk/>
            <pc:sldMk cId="821032100" sldId="265"/>
            <ac:picMk id="21" creationId="{AEAC3EF7-F1C1-0C66-DF48-2655B0DB075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329F3016-3B98-4279-9B05-41E32039985A}" type="datetimeFigureOut">
              <a:rPr lang="he-IL" smtClean="0"/>
              <a:t>כ'/סיון/תשפ"ב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A03EAFF4-ABF7-4D19-9814-7D896DBC7D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339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6AEE-34FF-447B-A7C6-AE0F2E59C4F6}" type="datetimeFigureOut">
              <a:rPr lang="he-IL" smtClean="0"/>
              <a:t>כ'/סיון/תשפ"ב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B7A4E98-E8E3-4491-B36C-79E3DBA145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583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6AEE-34FF-447B-A7C6-AE0F2E59C4F6}" type="datetimeFigureOut">
              <a:rPr lang="he-IL" smtClean="0"/>
              <a:t>כ'/סיון/תשפ"ב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B7A4E98-E8E3-4491-B36C-79E3DBA145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117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6AEE-34FF-447B-A7C6-AE0F2E59C4F6}" type="datetimeFigureOut">
              <a:rPr lang="he-IL" smtClean="0"/>
              <a:t>כ'/סיון/תשפ"ב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B7A4E98-E8E3-4491-B36C-79E3DBA14514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9804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6AEE-34FF-447B-A7C6-AE0F2E59C4F6}" type="datetimeFigureOut">
              <a:rPr lang="he-IL" smtClean="0"/>
              <a:t>כ'/סיון/תשפ"ב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7A4E98-E8E3-4491-B36C-79E3DBA145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5719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6AEE-34FF-447B-A7C6-AE0F2E59C4F6}" type="datetimeFigureOut">
              <a:rPr lang="he-IL" smtClean="0"/>
              <a:t>כ'/סיון/תשפ"ב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7A4E98-E8E3-4491-B36C-79E3DBA14514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5164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6AEE-34FF-447B-A7C6-AE0F2E59C4F6}" type="datetimeFigureOut">
              <a:rPr lang="he-IL" smtClean="0"/>
              <a:t>כ'/סיון/תשפ"ב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7A4E98-E8E3-4491-B36C-79E3DBA145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7609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6AEE-34FF-447B-A7C6-AE0F2E59C4F6}" type="datetimeFigureOut">
              <a:rPr lang="he-IL" smtClean="0"/>
              <a:t>כ'/סיון/תשפ"ב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4E98-E8E3-4491-B36C-79E3DBA145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4382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6AEE-34FF-447B-A7C6-AE0F2E59C4F6}" type="datetimeFigureOut">
              <a:rPr lang="he-IL" smtClean="0"/>
              <a:t>כ'/סיון/תשפ"ב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4E98-E8E3-4491-B36C-79E3DBA145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503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6AEE-34FF-447B-A7C6-AE0F2E59C4F6}" type="datetimeFigureOut">
              <a:rPr lang="he-IL" smtClean="0"/>
              <a:t>כ'/סיון/תשפ"ב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4E98-E8E3-4491-B36C-79E3DBA145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422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6AEE-34FF-447B-A7C6-AE0F2E59C4F6}" type="datetimeFigureOut">
              <a:rPr lang="he-IL" smtClean="0"/>
              <a:t>כ'/סיון/תשפ"ב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B7A4E98-E8E3-4491-B36C-79E3DBA145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15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6AEE-34FF-447B-A7C6-AE0F2E59C4F6}" type="datetimeFigureOut">
              <a:rPr lang="he-IL" smtClean="0"/>
              <a:t>כ'/סיון/תשפ"ב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B7A4E98-E8E3-4491-B36C-79E3DBA145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888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6AEE-34FF-447B-A7C6-AE0F2E59C4F6}" type="datetimeFigureOut">
              <a:rPr lang="he-IL" smtClean="0"/>
              <a:t>כ'/סיון/תשפ"ב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B7A4E98-E8E3-4491-B36C-79E3DBA145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851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6AEE-34FF-447B-A7C6-AE0F2E59C4F6}" type="datetimeFigureOut">
              <a:rPr lang="he-IL" smtClean="0"/>
              <a:t>כ'/סיון/תשפ"ב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4E98-E8E3-4491-B36C-79E3DBA145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810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6AEE-34FF-447B-A7C6-AE0F2E59C4F6}" type="datetimeFigureOut">
              <a:rPr lang="he-IL" smtClean="0"/>
              <a:t>כ'/סיון/תשפ"ב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4E98-E8E3-4491-B36C-79E3DBA145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846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6AEE-34FF-447B-A7C6-AE0F2E59C4F6}" type="datetimeFigureOut">
              <a:rPr lang="he-IL" smtClean="0"/>
              <a:t>כ'/סיון/תשפ"ב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4E98-E8E3-4491-B36C-79E3DBA145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130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6AEE-34FF-447B-A7C6-AE0F2E59C4F6}" type="datetimeFigureOut">
              <a:rPr lang="he-IL" smtClean="0"/>
              <a:t>כ'/סיון/תשפ"ב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7A4E98-E8E3-4491-B36C-79E3DBA145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629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76AEE-34FF-447B-A7C6-AE0F2E59C4F6}" type="datetimeFigureOut">
              <a:rPr lang="he-IL" smtClean="0"/>
              <a:t>כ'/סיון/תשפ"ב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B7A4E98-E8E3-4491-B36C-79E3DBA145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603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D2B1-8A4B-4368-8206-80EFBA786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Autofit/>
          </a:bodyPr>
          <a:lstStyle/>
          <a:p>
            <a:pPr algn="ctr" rtl="0"/>
            <a:r>
              <a:rPr lang="en-US" dirty="0"/>
              <a:t>Introduction to Intelligent, Cognitive and Knowledge-Based Systems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5FBB3-ED4D-4155-8580-162E01DC0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4552335"/>
            <a:ext cx="6752908" cy="1091381"/>
          </a:xfrm>
        </p:spPr>
        <p:txBody>
          <a:bodyPr>
            <a:normAutofit/>
          </a:bodyPr>
          <a:lstStyle/>
          <a:p>
            <a:pPr algn="ctr" rtl="0"/>
            <a:r>
              <a:rPr lang="en-US" sz="2400" b="1" dirty="0"/>
              <a:t>David Levin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874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F51A-4EAB-4C47-B449-86272928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279" y="277965"/>
            <a:ext cx="8911687" cy="1280890"/>
          </a:xfrm>
        </p:spPr>
        <p:txBody>
          <a:bodyPr>
            <a:normAutofit/>
          </a:bodyPr>
          <a:lstStyle/>
          <a:p>
            <a:pPr rtl="0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  <a:endParaRPr lang="he-I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ACB3B-6107-400A-B2FD-FF5B06F3A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196" y="1092960"/>
            <a:ext cx="9734792" cy="5325947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Agent architecture is built along several steps: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Domain type (deterministic, probabilistic)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Approximation complexity of the problem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Learning or Executing </a:t>
            </a:r>
          </a:p>
          <a:p>
            <a:pPr marL="457200" lvl="1" indent="0" algn="l" rtl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l" rtl="0">
              <a:buFont typeface="Wingdings" panose="05000000000000000000" pitchFamily="2" charset="2"/>
              <a:buChar char="Ø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l" rtl="0">
              <a:buFont typeface="Wingdings" panose="05000000000000000000" pitchFamily="2" charset="2"/>
              <a:buChar char="Ø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134326-8F49-F91B-AB6E-50D3CA387FD6}"/>
              </a:ext>
            </a:extLst>
          </p:cNvPr>
          <p:cNvSpPr txBox="1"/>
          <p:nvPr/>
        </p:nvSpPr>
        <p:spPr>
          <a:xfrm>
            <a:off x="659168" y="668500"/>
            <a:ext cx="654728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>
              <a:buNone/>
            </a:pPr>
            <a:r>
              <a:rPr lang="en-US" sz="3200" b="1" dirty="0"/>
              <a:t>01</a:t>
            </a:r>
            <a:endParaRPr lang="en-US" sz="1800" dirty="0"/>
          </a:p>
          <a:p>
            <a:pPr marL="0" indent="0" algn="l" rtl="0">
              <a:buNone/>
            </a:pPr>
            <a:endParaRPr lang="en-US" sz="1800" dirty="0"/>
          </a:p>
          <a:p>
            <a:pPr marL="0" indent="0" algn="l" rtl="0">
              <a:buNone/>
            </a:pPr>
            <a:endParaRPr lang="en-US" sz="1800" dirty="0"/>
          </a:p>
          <a:p>
            <a:pPr marL="0" indent="0" algn="l" rtl="0">
              <a:buNone/>
            </a:pPr>
            <a:endParaRPr lang="en-US" sz="1800" dirty="0"/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BBD3E-8BAB-368D-F3E8-AA523961F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741" y="3429000"/>
            <a:ext cx="4165373" cy="271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7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F51A-4EAB-4C47-B449-86272928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279" y="277965"/>
            <a:ext cx="8911687" cy="1280890"/>
          </a:xfrm>
        </p:spPr>
        <p:txBody>
          <a:bodyPr>
            <a:normAutofit/>
          </a:bodyPr>
          <a:lstStyle/>
          <a:p>
            <a:pPr rtl="0"/>
            <a:r>
              <a:rPr lang="en-US" sz="4000" b="1" dirty="0"/>
              <a:t>Learning &amp; Execution  </a:t>
            </a:r>
            <a:endParaRPr lang="he-IL" sz="4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CBAB1C-493C-9634-969B-F18663049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0514" y="2189747"/>
            <a:ext cx="6035963" cy="2478505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8134326-8F49-F91B-AB6E-50D3CA387FD6}"/>
              </a:ext>
            </a:extLst>
          </p:cNvPr>
          <p:cNvSpPr txBox="1"/>
          <p:nvPr/>
        </p:nvSpPr>
        <p:spPr>
          <a:xfrm>
            <a:off x="659168" y="668500"/>
            <a:ext cx="654728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>
              <a:buNone/>
            </a:pPr>
            <a:r>
              <a:rPr lang="en-US" sz="3200" b="1" dirty="0"/>
              <a:t>02</a:t>
            </a:r>
            <a:endParaRPr lang="en-US" sz="1800" dirty="0"/>
          </a:p>
          <a:p>
            <a:pPr marL="0" indent="0" algn="l" rtl="0">
              <a:buNone/>
            </a:pPr>
            <a:endParaRPr lang="en-US" sz="1800" dirty="0"/>
          </a:p>
          <a:p>
            <a:pPr marL="0" indent="0" algn="l" rtl="0">
              <a:buNone/>
            </a:pPr>
            <a:endParaRPr lang="en-US" sz="1800" dirty="0"/>
          </a:p>
          <a:p>
            <a:pPr marL="0" indent="0" algn="l" rtl="0">
              <a:buNone/>
            </a:pPr>
            <a:endParaRPr lang="en-US" sz="1800" dirty="0"/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957086-0CB3-233D-02BF-EC3025FEE2C6}"/>
              </a:ext>
            </a:extLst>
          </p:cNvPr>
          <p:cNvSpPr txBox="1">
            <a:spLocks/>
          </p:cNvSpPr>
          <p:nvPr/>
        </p:nvSpPr>
        <p:spPr>
          <a:xfrm>
            <a:off x="1557196" y="1092960"/>
            <a:ext cx="9734792" cy="5325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agent's learning process will be characterized by the following: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Deterministic .vs. Probabilistic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Easy .vs. Hard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Reward function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Export the learning result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Multiprogramming </a:t>
            </a:r>
          </a:p>
          <a:p>
            <a:pPr algn="l" rtl="0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agent’s execution process will be based on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model type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whether the agent has performed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the given problem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41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098DE0D-D7C4-8451-2495-5BE9DA4DA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573" y="1757740"/>
            <a:ext cx="7275284" cy="229294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52B3056-8C9B-5C6A-8293-7457DA819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425" y="399263"/>
            <a:ext cx="8911687" cy="1280890"/>
          </a:xfrm>
        </p:spPr>
        <p:txBody>
          <a:bodyPr>
            <a:normAutofit/>
          </a:bodyPr>
          <a:lstStyle/>
          <a:p>
            <a:pPr rtl="0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Multiprogramming Flow</a:t>
            </a:r>
            <a:endParaRPr lang="he-IL" sz="4000" b="1" dirty="0"/>
          </a:p>
        </p:txBody>
      </p:sp>
    </p:spTree>
    <p:extLst>
      <p:ext uri="{BB962C8B-B14F-4D97-AF65-F5344CB8AC3E}">
        <p14:creationId xmlns:p14="http://schemas.microsoft.com/office/powerpoint/2010/main" val="173784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F51A-4EAB-4C47-B449-86272928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000" b="1" dirty="0"/>
              <a:t>Performance Analysis </a:t>
            </a:r>
            <a:endParaRPr lang="he-IL" sz="40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07EAEB-4C85-DA5C-568C-BA9B5508A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70" y="2251846"/>
            <a:ext cx="4822648" cy="576262"/>
          </a:xfrm>
        </p:spPr>
        <p:txBody>
          <a:bodyPr/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Vanilla Q-Learning .vs. Double Q-Learning </a:t>
            </a:r>
            <a:endParaRPr lang="he-IL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19D3EFE-1DF9-5AF5-823B-97AC279D6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48767" y="2280790"/>
            <a:ext cx="3999001" cy="576262"/>
          </a:xfrm>
        </p:spPr>
        <p:txBody>
          <a:bodyPr/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Avoid the past .vs. Random </a:t>
            </a:r>
            <a:endParaRPr lang="he-IL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6811DC3-2183-4251-4B64-E9E5C06E9FC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29311" y="2964000"/>
            <a:ext cx="6073737" cy="2736518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8134326-8F49-F91B-AB6E-50D3CA387FD6}"/>
              </a:ext>
            </a:extLst>
          </p:cNvPr>
          <p:cNvSpPr txBox="1"/>
          <p:nvPr/>
        </p:nvSpPr>
        <p:spPr>
          <a:xfrm>
            <a:off x="659168" y="668500"/>
            <a:ext cx="654728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>
              <a:buNone/>
            </a:pPr>
            <a:r>
              <a:rPr lang="en-US" sz="3200" b="1" dirty="0"/>
              <a:t>03</a:t>
            </a:r>
            <a:endParaRPr lang="en-US" sz="1800" dirty="0"/>
          </a:p>
          <a:p>
            <a:pPr marL="0" indent="0" algn="l" rtl="0">
              <a:buNone/>
            </a:pPr>
            <a:endParaRPr lang="en-US" sz="1800" dirty="0"/>
          </a:p>
          <a:p>
            <a:pPr marL="0" indent="0" algn="l" rtl="0">
              <a:buNone/>
            </a:pPr>
            <a:endParaRPr lang="en-US" sz="1800" dirty="0"/>
          </a:p>
          <a:p>
            <a:pPr marL="0" indent="0" algn="l" rtl="0">
              <a:buNone/>
            </a:pPr>
            <a:endParaRPr lang="en-US" sz="1800" dirty="0"/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57A101EA-6CAF-962D-0BF9-FF5F507C5A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0644" y="2916654"/>
            <a:ext cx="4993141" cy="2832295"/>
          </a:xfrm>
        </p:spPr>
      </p:pic>
    </p:spTree>
    <p:extLst>
      <p:ext uri="{BB962C8B-B14F-4D97-AF65-F5344CB8AC3E}">
        <p14:creationId xmlns:p14="http://schemas.microsoft.com/office/powerpoint/2010/main" val="1761748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1193</TotalTime>
  <Words>108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Wingdings</vt:lpstr>
      <vt:lpstr>Wingdings 3</vt:lpstr>
      <vt:lpstr>Wisp</vt:lpstr>
      <vt:lpstr>Introduction to Intelligent, Cognitive and Knowledge-Based Systems</vt:lpstr>
      <vt:lpstr>Architecture</vt:lpstr>
      <vt:lpstr>Learning &amp; Execution  </vt:lpstr>
      <vt:lpstr>Multiprogramming Flow</vt:lpstr>
      <vt:lpstr>Performance Analysis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iPresent system  Vision</dc:title>
  <dc:creator>David Levin</dc:creator>
  <cp:lastModifiedBy>David Levin</cp:lastModifiedBy>
  <cp:revision>2</cp:revision>
  <dcterms:created xsi:type="dcterms:W3CDTF">2021-10-02T09:38:51Z</dcterms:created>
  <dcterms:modified xsi:type="dcterms:W3CDTF">2022-06-19T10:38:05Z</dcterms:modified>
</cp:coreProperties>
</file>