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Connector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cxnSp>
        <p:nvCxnSpPr>
          <p:cNvPr id="4" name="Connector 3"/>
          <p:cNvCxnSpPr/>
          <p:nvPr/>
        </p:nvCxnSpPr>
        <p:spPr>
          <a:xfrm>
            <a:off x="914400" y="1828800"/>
            <a:ext cx="1828800" cy="18288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n.jpg"/>
          <p:cNvPicPr>
            <a:picLocks noChangeAspect="1"/>
          </p:cNvPicPr>
          <p:nvPr/>
        </p:nvPicPr>
        <p:blipFill>
          <a:blip r:embed="rId2"/>
          <a:srcRect b="75000"/>
          <a:stretch>
            <a:fillRect/>
          </a:stretch>
        </p:blipFill>
        <p:spPr>
          <a:xfrm>
            <a:off x="3657600" y="3657600"/>
            <a:ext cx="935857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