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slide" Target="slide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 Button</a:t>
            </a:r>
          </a:p>
        </p:txBody>
      </p:sp>
      <p:pic>
        <p:nvPicPr>
          <p:cNvPr id="3" name="Picture 2" descr="man.jpg">
            <a:hlinkClick action="ppaction://hlinksldjump"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43200"/>
            <a:ext cx="2807571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