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attFill prst="dotDmnd">
            <a:fgClr>
              <a:srgbClr val="7DFF7D"/>
            </a:fgClr>
            <a:bgClr>
              <a:srgbClr val="140A14"/>
            </a:bgClr>
          </a:pattFill>
        </p:spPr>
        <p:txBody>
          <a:bodyPr/>
          <a:lstStyle/>
          <a:p>
            <a:r>
              <a:t>kakaxi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tIns="1828800" lIns="1828800">
            <a:noAutofit/>
          </a:bodyPr>
          <a:lstStyle/>
          <a:p/>
          <a:p>
            <a:pPr lvl="1"/>
            <a:r>
              <a:t>11111</a:t>
            </a:r>
          </a:p>
          <a:p>
            <a:pPr lvl="1"/>
            <a:r>
              <a:t>2222</a:t>
            </a:r>
          </a:p>
          <a:p>
            <a:pPr lvl="2"/>
            <a:r>
              <a:t>3333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