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3/319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09638" y="4108450"/>
            <a:ext cx="7345362" cy="153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Depot Product Search Relevance</a:t>
            </a:r>
            <a:endParaRPr lang="en-US" dirty="0"/>
          </a:p>
        </p:txBody>
      </p:sp>
      <p:pic>
        <p:nvPicPr>
          <p:cNvPr id="8" name="Picture 7" descr="home_depot_logo_277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568325"/>
            <a:ext cx="3175000" cy="317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51125" y="5641975"/>
            <a:ext cx="37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David Lichacz</a:t>
            </a:r>
          </a:p>
          <a:p>
            <a:pPr algn="ctr"/>
            <a:r>
              <a:rPr lang="en-US" dirty="0" smtClean="0"/>
              <a:t>Springboard Capstone Project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5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10" name="Content Placeholder 9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6" y="1687347"/>
            <a:ext cx="7545760" cy="4686314"/>
          </a:xfrm>
        </p:spPr>
      </p:pic>
    </p:spTree>
    <p:extLst>
      <p:ext uri="{BB962C8B-B14F-4D97-AF65-F5344CB8AC3E}">
        <p14:creationId xmlns:p14="http://schemas.microsoft.com/office/powerpoint/2010/main" val="340461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10" name="Content Placeholder 9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9" y="1687347"/>
            <a:ext cx="7297073" cy="4686314"/>
          </a:xfrm>
        </p:spPr>
      </p:pic>
    </p:spTree>
    <p:extLst>
      <p:ext uri="{BB962C8B-B14F-4D97-AF65-F5344CB8AC3E}">
        <p14:creationId xmlns:p14="http://schemas.microsoft.com/office/powerpoint/2010/main" val="142595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10" name="Content Placeholder 9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0" y="1687347"/>
            <a:ext cx="6965450" cy="4686314"/>
          </a:xfrm>
        </p:spPr>
      </p:pic>
    </p:spTree>
    <p:extLst>
      <p:ext uri="{BB962C8B-B14F-4D97-AF65-F5344CB8AC3E}">
        <p14:creationId xmlns:p14="http://schemas.microsoft.com/office/powerpoint/2010/main" val="289699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problem due to RSME being the metric</a:t>
            </a:r>
          </a:p>
          <a:p>
            <a:r>
              <a:rPr lang="en-US" dirty="0" smtClean="0"/>
              <a:t>Regression algorithms tested: Linear, Lasso, Ridge, Random Forest, SVM</a:t>
            </a:r>
          </a:p>
          <a:p>
            <a:r>
              <a:rPr lang="en-US" dirty="0" smtClean="0"/>
              <a:t>Pipeline: Scale variables,  fit model, grid search cross validation to tune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3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10" name="Content Placeholder 9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25" y="1687347"/>
            <a:ext cx="6882540" cy="4686314"/>
          </a:xfrm>
        </p:spPr>
      </p:pic>
    </p:spTree>
    <p:extLst>
      <p:ext uri="{BB962C8B-B14F-4D97-AF65-F5344CB8AC3E}">
        <p14:creationId xmlns:p14="http://schemas.microsoft.com/office/powerpoint/2010/main" val="199519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Regression model performed the best</a:t>
            </a:r>
          </a:p>
          <a:p>
            <a:r>
              <a:rPr lang="en-US" dirty="0" smtClean="0"/>
              <a:t>Final </a:t>
            </a:r>
            <a:r>
              <a:rPr lang="en-US" dirty="0" err="1" smtClean="0"/>
              <a:t>Kaggle</a:t>
            </a:r>
            <a:r>
              <a:rPr lang="en-US" dirty="0" smtClean="0"/>
              <a:t> submission score was 0.48614</a:t>
            </a:r>
          </a:p>
          <a:p>
            <a:r>
              <a:rPr lang="en-US" dirty="0" smtClean="0"/>
              <a:t>Results was consistent with those previously seen, so model translates well to new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5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</a:t>
            </a:r>
            <a:r>
              <a:rPr lang="en-US" dirty="0" smtClean="0"/>
              <a:t>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thorough use of Natural Language Processing</a:t>
            </a:r>
            <a:endParaRPr lang="en-US" dirty="0" smtClean="0"/>
          </a:p>
          <a:p>
            <a:r>
              <a:rPr lang="en-US" dirty="0" smtClean="0"/>
              <a:t>Revisit the attributes data to extract more valuable information from it</a:t>
            </a:r>
            <a:endParaRPr lang="en-US" dirty="0" smtClean="0"/>
          </a:p>
          <a:p>
            <a:r>
              <a:rPr lang="en-US" dirty="0" smtClean="0"/>
              <a:t>Recommend a five or ten-point scale to measure relevance for greater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3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 </a:t>
            </a:r>
            <a:r>
              <a:rPr lang="en-US" dirty="0"/>
              <a:t>a model that can accurately predict the relevance of search results </a:t>
            </a:r>
            <a:r>
              <a:rPr lang="en-US" dirty="0" smtClean="0"/>
              <a:t>to </a:t>
            </a:r>
            <a:r>
              <a:rPr lang="en-US" dirty="0"/>
              <a:t>create an improved customer </a:t>
            </a:r>
            <a:r>
              <a:rPr lang="en-US" dirty="0" smtClean="0"/>
              <a:t>experience</a:t>
            </a:r>
            <a:r>
              <a:rPr lang="en-US" dirty="0"/>
              <a:t>.</a:t>
            </a:r>
            <a:endParaRPr lang="en-CA" dirty="0"/>
          </a:p>
          <a:p>
            <a:r>
              <a:rPr lang="en-US" dirty="0" smtClean="0"/>
              <a:t>Home </a:t>
            </a:r>
            <a:r>
              <a:rPr lang="en-US" dirty="0"/>
              <a:t>Depot currently uses human raters to evaluate changes to their search </a:t>
            </a:r>
            <a:r>
              <a:rPr lang="en-US" dirty="0" smtClean="0"/>
              <a:t>algorithms</a:t>
            </a:r>
            <a:endParaRPr lang="en-US" dirty="0"/>
          </a:p>
          <a:p>
            <a:r>
              <a:rPr lang="en-US" dirty="0" smtClean="0"/>
              <a:t>Attempt to minimize </a:t>
            </a:r>
            <a:r>
              <a:rPr lang="en-US" dirty="0"/>
              <a:t>or remove the amount of human input </a:t>
            </a:r>
            <a:r>
              <a:rPr lang="en-US" dirty="0" smtClean="0"/>
              <a:t>leading </a:t>
            </a:r>
            <a:r>
              <a:rPr lang="en-US" dirty="0"/>
              <a:t>to a faster and more accurate </a:t>
            </a:r>
            <a:r>
              <a:rPr lang="en-US" dirty="0" smtClean="0"/>
              <a:t>process.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4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Attributes: product id, name of attribute, value attribute</a:t>
            </a:r>
          </a:p>
          <a:p>
            <a:r>
              <a:rPr lang="en-US" dirty="0" smtClean="0"/>
              <a:t>Product Description: product id, product description</a:t>
            </a:r>
          </a:p>
          <a:p>
            <a:r>
              <a:rPr lang="en-US" dirty="0" smtClean="0"/>
              <a:t>Search Data: product id, name of product, search term, assigned relevance score (real number between 1 and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7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13" y="1879601"/>
            <a:ext cx="7345363" cy="7873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Distribution of Relevance Scores</a:t>
            </a:r>
            <a:endParaRPr lang="en-US" dirty="0"/>
          </a:p>
        </p:txBody>
      </p:sp>
      <p:pic>
        <p:nvPicPr>
          <p:cNvPr id="6" name="Picture 5" descr="Screen Shot 2019-03-03 at 9.23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444750"/>
            <a:ext cx="6153584" cy="37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entire rows were blank.  These were deleted.</a:t>
            </a:r>
          </a:p>
          <a:p>
            <a:r>
              <a:rPr lang="en-US" dirty="0" smtClean="0"/>
              <a:t>Some attribute values were missing.  These were recoded as ‘None’.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1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product </a:t>
            </a:r>
            <a:r>
              <a:rPr lang="en-US" dirty="0" err="1" smtClean="0"/>
              <a:t>dataframe</a:t>
            </a:r>
            <a:r>
              <a:rPr lang="en-US" dirty="0" smtClean="0"/>
              <a:t> constructed by merging id, title, description and concatenated attributes.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Remove 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6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Numerical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text fields: Title, Description, Attributes</a:t>
            </a:r>
          </a:p>
          <a:p>
            <a:r>
              <a:rPr lang="en-US" dirty="0" smtClean="0"/>
              <a:t>Percentage of search words in long text fields</a:t>
            </a:r>
          </a:p>
          <a:p>
            <a:r>
              <a:rPr lang="en-US" dirty="0" smtClean="0"/>
              <a:t>Percentage of long text fields that contain search words</a:t>
            </a:r>
          </a:p>
          <a:p>
            <a:r>
              <a:rPr lang="en-US" dirty="0"/>
              <a:t>T</a:t>
            </a:r>
            <a:r>
              <a:rPr lang="en-US" dirty="0" smtClean="0"/>
              <a:t>otal</a:t>
            </a:r>
            <a:r>
              <a:rPr lang="en-US" dirty="0"/>
              <a:t>, average </a:t>
            </a:r>
            <a:r>
              <a:rPr lang="en-US" dirty="0" smtClean="0"/>
              <a:t>&amp;maximum </a:t>
            </a:r>
            <a:r>
              <a:rPr lang="en-US" dirty="0"/>
              <a:t>number of search words that appear in </a:t>
            </a:r>
            <a:r>
              <a:rPr lang="en-US" dirty="0" smtClean="0"/>
              <a:t>long </a:t>
            </a:r>
            <a:r>
              <a:rPr lang="en-US" dirty="0"/>
              <a:t>text </a:t>
            </a:r>
            <a:r>
              <a:rPr lang="en-US" dirty="0" smtClean="0"/>
              <a:t>fields</a:t>
            </a:r>
          </a:p>
          <a:p>
            <a:r>
              <a:rPr lang="en-CA" dirty="0" smtClean="0"/>
              <a:t>Does search phrase appear in long text fields?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2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10" name="Content Placeholder 9" descr="Screen Shot 2019-03-03 at 9.37.10 AM.png"/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3" b="2899"/>
          <a:stretch/>
        </p:blipFill>
        <p:spPr>
          <a:xfrm>
            <a:off x="699716" y="1457008"/>
            <a:ext cx="7545760" cy="5146992"/>
          </a:xfrm>
        </p:spPr>
      </p:pic>
    </p:spTree>
    <p:extLst>
      <p:ext uri="{BB962C8B-B14F-4D97-AF65-F5344CB8AC3E}">
        <p14:creationId xmlns:p14="http://schemas.microsoft.com/office/powerpoint/2010/main" val="132926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10" name="Content Placeholder 9"/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6" y="1687347"/>
            <a:ext cx="7545760" cy="4686314"/>
          </a:xfrm>
        </p:spPr>
      </p:pic>
    </p:spTree>
    <p:extLst>
      <p:ext uri="{BB962C8B-B14F-4D97-AF65-F5344CB8AC3E}">
        <p14:creationId xmlns:p14="http://schemas.microsoft.com/office/powerpoint/2010/main" val="3252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1542</TotalTime>
  <Words>332</Words>
  <Application>Microsoft Macintosh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Capital</vt:lpstr>
      <vt:lpstr>Home Depot Product Search Relevance</vt:lpstr>
      <vt:lpstr>The Problem</vt:lpstr>
      <vt:lpstr>The Data</vt:lpstr>
      <vt:lpstr>The Data</vt:lpstr>
      <vt:lpstr>Missing Values</vt:lpstr>
      <vt:lpstr>Data Preparation </vt:lpstr>
      <vt:lpstr>Generating Numerical Fields</vt:lpstr>
      <vt:lpstr>Exploratory Analysis</vt:lpstr>
      <vt:lpstr>Exploratory Analysis</vt:lpstr>
      <vt:lpstr>Exploratory Analysis</vt:lpstr>
      <vt:lpstr>Exploratory Analysis</vt:lpstr>
      <vt:lpstr>Exploratory Analysis</vt:lpstr>
      <vt:lpstr>Machine Learning</vt:lpstr>
      <vt:lpstr>Machine Learning</vt:lpstr>
      <vt:lpstr>Conclusion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Depot Product Search Relevance</dc:title>
  <dc:creator>David Lichacz</dc:creator>
  <cp:lastModifiedBy>David Lichacz</cp:lastModifiedBy>
  <cp:revision>13</cp:revision>
  <dcterms:created xsi:type="dcterms:W3CDTF">2019-03-02T23:50:00Z</dcterms:created>
  <dcterms:modified xsi:type="dcterms:W3CDTF">2019-03-04T01:52:37Z</dcterms:modified>
</cp:coreProperties>
</file>