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9446-E958-E34E-B6A3-1F58897BA14D}" type="datetimeFigureOut">
              <a:rPr lang="en-US" smtClean="0"/>
              <a:t>6/1819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6D7E-34C6-444C-A1ED-E8286663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9446-E958-E34E-B6A3-1F58897BA14D}" type="datetimeFigureOut">
              <a:rPr lang="en-US" smtClean="0"/>
              <a:t>6/1819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6D7E-34C6-444C-A1ED-E8286663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9446-E958-E34E-B6A3-1F58897BA14D}" type="datetimeFigureOut">
              <a:rPr lang="en-US" smtClean="0"/>
              <a:t>6/1819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6D7E-34C6-444C-A1ED-E8286663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9446-E958-E34E-B6A3-1F58897BA14D}" type="datetimeFigureOut">
              <a:rPr lang="en-US" smtClean="0"/>
              <a:t>6/1819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6D7E-34C6-444C-A1ED-E8286663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0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9446-E958-E34E-B6A3-1F58897BA14D}" type="datetimeFigureOut">
              <a:rPr lang="en-US" smtClean="0"/>
              <a:t>6/1819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6D7E-34C6-444C-A1ED-E8286663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7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9446-E958-E34E-B6A3-1F58897BA14D}" type="datetimeFigureOut">
              <a:rPr lang="en-US" smtClean="0"/>
              <a:t>6/1819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6D7E-34C6-444C-A1ED-E8286663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9446-E958-E34E-B6A3-1F58897BA14D}" type="datetimeFigureOut">
              <a:rPr lang="en-US" smtClean="0"/>
              <a:t>6/1819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6D7E-34C6-444C-A1ED-E8286663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5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9446-E958-E34E-B6A3-1F58897BA14D}" type="datetimeFigureOut">
              <a:rPr lang="en-US" smtClean="0"/>
              <a:t>6/1819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6D7E-34C6-444C-A1ED-E8286663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6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9446-E958-E34E-B6A3-1F58897BA14D}" type="datetimeFigureOut">
              <a:rPr lang="en-US" smtClean="0"/>
              <a:t>6/1819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6D7E-34C6-444C-A1ED-E8286663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9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9446-E958-E34E-B6A3-1F58897BA14D}" type="datetimeFigureOut">
              <a:rPr lang="en-US" smtClean="0"/>
              <a:t>6/1819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6D7E-34C6-444C-A1ED-E8286663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5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9446-E958-E34E-B6A3-1F58897BA14D}" type="datetimeFigureOut">
              <a:rPr lang="en-US" smtClean="0"/>
              <a:t>6/1819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6D7E-34C6-444C-A1ED-E8286663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9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9446-E958-E34E-B6A3-1F58897BA14D}" type="datetimeFigureOut">
              <a:rPr lang="en-US" smtClean="0"/>
              <a:t>6/1819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66D7E-34C6-444C-A1ED-E8286663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3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2300"/>
            <a:ext cx="7772400" cy="1470025"/>
          </a:xfrm>
        </p:spPr>
        <p:txBody>
          <a:bodyPr/>
          <a:lstStyle/>
          <a:p>
            <a:r>
              <a:rPr lang="en-US" dirty="0" smtClean="0"/>
              <a:t>Urban Sound Classification</a:t>
            </a:r>
            <a:endParaRPr lang="en-US" dirty="0"/>
          </a:p>
        </p:txBody>
      </p:sp>
      <p:pic>
        <p:nvPicPr>
          <p:cNvPr id="4" name="Picture 3" descr="51-h8XPRH-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92325"/>
            <a:ext cx="2714625" cy="2714625"/>
          </a:xfrm>
          <a:prstGeom prst="rect">
            <a:avLst/>
          </a:prstGeom>
        </p:spPr>
      </p:pic>
      <p:pic>
        <p:nvPicPr>
          <p:cNvPr id="5" name="Picture 4" descr="The-Benefits-Of-Playing-Outside-For-Childre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971925"/>
            <a:ext cx="3969940" cy="2647950"/>
          </a:xfrm>
          <a:prstGeom prst="rect">
            <a:avLst/>
          </a:prstGeom>
        </p:spPr>
      </p:pic>
      <p:pic>
        <p:nvPicPr>
          <p:cNvPr id="6" name="Picture 5" descr="barking_in_dogs_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50" y="1616340"/>
            <a:ext cx="3533377" cy="235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51" r="-20142"/>
          <a:stretch/>
        </p:blipFill>
        <p:spPr>
          <a:xfrm>
            <a:off x="-1984375" y="1600200"/>
            <a:ext cx="129381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9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91.9% accuracy with cross-validation</a:t>
            </a:r>
          </a:p>
          <a:p>
            <a:r>
              <a:rPr lang="en-US" dirty="0" smtClean="0"/>
              <a:t>Extract different features</a:t>
            </a:r>
          </a:p>
          <a:p>
            <a:r>
              <a:rPr lang="en-US" dirty="0" smtClean="0"/>
              <a:t>Better feature selection</a:t>
            </a:r>
          </a:p>
          <a:p>
            <a:r>
              <a:rPr lang="en-US" dirty="0" smtClean="0"/>
              <a:t>Different neural network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7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4576"/>
            <a:ext cx="8067675" cy="3225800"/>
          </a:xfrm>
        </p:spPr>
        <p:txBody>
          <a:bodyPr/>
          <a:lstStyle/>
          <a:p>
            <a:r>
              <a:rPr lang="en-US" dirty="0"/>
              <a:t>The project will attempt to classify sound files of less than four seconds each into 10 classes of urban sounds, such as a dog barking or a car horn.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9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4075"/>
            <a:ext cx="8229600" cy="3686175"/>
          </a:xfrm>
        </p:spPr>
        <p:txBody>
          <a:bodyPr/>
          <a:lstStyle/>
          <a:p>
            <a:r>
              <a:rPr lang="en-US" dirty="0"/>
              <a:t>The fictional client is a home security company that wishes to build a more effective system for their clients that helps to anticipate problems in an attempt to prevent problems before they happen. </a:t>
            </a:r>
          </a:p>
        </p:txBody>
      </p:sp>
    </p:spTree>
    <p:extLst>
      <p:ext uri="{BB962C8B-B14F-4D97-AF65-F5344CB8AC3E}">
        <p14:creationId xmlns:p14="http://schemas.microsoft.com/office/powerpoint/2010/main" val="366290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5826"/>
            <a:ext cx="7924800" cy="3257550"/>
          </a:xfrm>
        </p:spPr>
        <p:txBody>
          <a:bodyPr/>
          <a:lstStyle/>
          <a:p>
            <a:r>
              <a:rPr lang="en-US" dirty="0"/>
              <a:t>The data consists of 5435 .wav files of no more than four seconds in length.  Each of these sounds is labeled with one of ten possible urban sounds.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3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5" name="Content Placeholder 4" descr="Screen Shot 2019-06-15 at 4.25.0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5" b="2473"/>
          <a:stretch/>
        </p:blipFill>
        <p:spPr>
          <a:xfrm>
            <a:off x="457200" y="1266825"/>
            <a:ext cx="8229600" cy="5321300"/>
          </a:xfrm>
        </p:spPr>
      </p:pic>
    </p:spTree>
    <p:extLst>
      <p:ext uri="{BB962C8B-B14F-4D97-AF65-F5344CB8AC3E}">
        <p14:creationId xmlns:p14="http://schemas.microsoft.com/office/powerpoint/2010/main" val="8969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4" y="1266825"/>
            <a:ext cx="7609831" cy="5321300"/>
          </a:xfrm>
        </p:spPr>
      </p:pic>
    </p:spTree>
    <p:extLst>
      <p:ext uri="{BB962C8B-B14F-4D97-AF65-F5344CB8AC3E}">
        <p14:creationId xmlns:p14="http://schemas.microsoft.com/office/powerpoint/2010/main" val="62569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3" y="1266825"/>
            <a:ext cx="7599253" cy="5321300"/>
          </a:xfrm>
        </p:spPr>
      </p:pic>
    </p:spTree>
    <p:extLst>
      <p:ext uri="{BB962C8B-B14F-4D97-AF65-F5344CB8AC3E}">
        <p14:creationId xmlns:p14="http://schemas.microsoft.com/office/powerpoint/2010/main" val="277433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245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Mel-frequency </a:t>
            </a:r>
            <a:r>
              <a:rPr lang="en-US" dirty="0" err="1"/>
              <a:t>cepstrum</a:t>
            </a:r>
            <a:r>
              <a:rPr lang="en-US" dirty="0"/>
              <a:t> </a:t>
            </a:r>
            <a:r>
              <a:rPr lang="en-US" dirty="0" smtClean="0"/>
              <a:t>coefficients</a:t>
            </a:r>
          </a:p>
          <a:p>
            <a:pPr lvl="0"/>
            <a:r>
              <a:rPr lang="en-US" dirty="0" err="1" smtClean="0"/>
              <a:t>Chromagram</a:t>
            </a:r>
            <a:endParaRPr lang="en-US" dirty="0" smtClean="0"/>
          </a:p>
          <a:p>
            <a:pPr lvl="0"/>
            <a:r>
              <a:rPr lang="en-US" dirty="0" smtClean="0"/>
              <a:t>Mel</a:t>
            </a:r>
            <a:r>
              <a:rPr lang="en-US" dirty="0"/>
              <a:t>-</a:t>
            </a:r>
            <a:r>
              <a:rPr lang="en-US" dirty="0" smtClean="0"/>
              <a:t>spectrogram</a:t>
            </a:r>
          </a:p>
          <a:p>
            <a:pPr lvl="0"/>
            <a:r>
              <a:rPr lang="en-US" dirty="0" smtClean="0"/>
              <a:t>Spectral contrast</a:t>
            </a:r>
          </a:p>
          <a:p>
            <a:pPr lvl="0"/>
            <a:r>
              <a:rPr lang="en-US" dirty="0" err="1" smtClean="0"/>
              <a:t>Tonnetz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6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141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8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152</Words>
  <Application>Microsoft Macintosh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Urban Sound Classification</vt:lpstr>
      <vt:lpstr>The Problem</vt:lpstr>
      <vt:lpstr>The Client</vt:lpstr>
      <vt:lpstr>The Data</vt:lpstr>
      <vt:lpstr>Exploratory Data Analysis</vt:lpstr>
      <vt:lpstr>Exploratory Data Analysis</vt:lpstr>
      <vt:lpstr>Exploratory Data Analysis</vt:lpstr>
      <vt:lpstr>Features</vt:lpstr>
      <vt:lpstr>Machine Learning</vt:lpstr>
      <vt:lpstr>Machine Learning</vt:lpstr>
      <vt:lpstr>Conclusions and 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Sound Classification</dc:title>
  <dc:creator>David Lichacz</dc:creator>
  <cp:lastModifiedBy>David Lichacz</cp:lastModifiedBy>
  <cp:revision>2</cp:revision>
  <dcterms:created xsi:type="dcterms:W3CDTF">2019-06-18T23:31:04Z</dcterms:created>
  <dcterms:modified xsi:type="dcterms:W3CDTF">2019-06-18T23:47:58Z</dcterms:modified>
</cp:coreProperties>
</file>