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946A-AEC6-42E6-8EF8-8B32592860E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1FB5-78E5-4892-A56E-9BF6A1EF3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66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946A-AEC6-42E6-8EF8-8B32592860E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1FB5-78E5-4892-A56E-9BF6A1EF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5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946A-AEC6-42E6-8EF8-8B32592860E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1FB5-78E5-4892-A56E-9BF6A1EF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2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946A-AEC6-42E6-8EF8-8B32592860E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1FB5-78E5-4892-A56E-9BF6A1EF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946A-AEC6-42E6-8EF8-8B32592860E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1FB5-78E5-4892-A56E-9BF6A1EF3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77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946A-AEC6-42E6-8EF8-8B32592860E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1FB5-78E5-4892-A56E-9BF6A1EF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0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946A-AEC6-42E6-8EF8-8B32592860E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1FB5-78E5-4892-A56E-9BF6A1EF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4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946A-AEC6-42E6-8EF8-8B32592860E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1FB5-78E5-4892-A56E-9BF6A1EF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946A-AEC6-42E6-8EF8-8B32592860E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1FB5-78E5-4892-A56E-9BF6A1EF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4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4D946A-AEC6-42E6-8EF8-8B32592860E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6E1FB5-78E5-4892-A56E-9BF6A1EF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946A-AEC6-42E6-8EF8-8B32592860E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1FB5-78E5-4892-A56E-9BF6A1EF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9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4D946A-AEC6-42E6-8EF8-8B32592860E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6E1FB5-78E5-4892-A56E-9BF6A1EF3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9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tips.com/time-series-as-supervised-learning/" TargetMode="External"/><Relationship Id="rId2" Type="http://schemas.openxmlformats.org/officeDocument/2006/relationships/hyperlink" Target="https://machinelearningmastery.com/convert-time-series-supervised-learning-problem-python/#:~:text=A%20key%20function%20to%20help,values%20added%20to%20the%20en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stm-time-series-forecasting-predicting-stock-prices-using-an-lstm-model-6223e9644a2f" TargetMode="External"/><Relationship Id="rId2" Type="http://schemas.openxmlformats.org/officeDocument/2006/relationships/hyperlink" Target="https://www.datacamp.com/community/tutorials/lstm-python-stock-mark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nsorflow.org/tutorials/structured_data/time_series" TargetMode="External"/><Relationship Id="rId4" Type="http://schemas.openxmlformats.org/officeDocument/2006/relationships/hyperlink" Target="https://machinelearningmastery.com/how-to-develop-lstm-models-for-time-series-forecasting/#:~:text=Multi%2DStep%20Output.-,Univariate%20LSTM%20Models,next%20value%20in%20the%20sequenc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-guide-to-time-series-forecasting-with-prophet-in-python-3" TargetMode="External"/><Relationship Id="rId2" Type="http://schemas.openxmlformats.org/officeDocument/2006/relationships/hyperlink" Target="https://towardsdatascience.com/a-quick-start-of-time-series-forecasting-with-a-practical-example-using-fb-prophet-31c4447a227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Time Series </a:t>
            </a:r>
            <a:r>
              <a:rPr lang="en-US" dirty="0" smtClean="0">
                <a:sym typeface="Wingdings" panose="05000000000000000000" pitchFamily="2" charset="2"/>
              </a:rPr>
              <a:t> Supervised learning | FB Prophet | 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43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Pandas Shift function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/>
              <a:t>Given a </a:t>
            </a:r>
            <a:r>
              <a:rPr lang="en-US" dirty="0" err="1"/>
              <a:t>DataFrame</a:t>
            </a:r>
            <a:r>
              <a:rPr lang="en-US" dirty="0"/>
              <a:t>, the </a:t>
            </a:r>
            <a:r>
              <a:rPr lang="en-US" i="1" dirty="0"/>
              <a:t>shift()</a:t>
            </a:r>
            <a:r>
              <a:rPr lang="en-US" dirty="0"/>
              <a:t> function can be used to create copies of columns that are pushed forward (rows of </a:t>
            </a:r>
            <a:r>
              <a:rPr lang="en-US" dirty="0" err="1"/>
              <a:t>NaN</a:t>
            </a:r>
            <a:r>
              <a:rPr lang="en-US" dirty="0"/>
              <a:t> values added to the front) or pulled back (rows of </a:t>
            </a:r>
            <a:r>
              <a:rPr lang="en-US" dirty="0" err="1"/>
              <a:t>NaN</a:t>
            </a:r>
            <a:r>
              <a:rPr lang="en-US" dirty="0"/>
              <a:t> values added to the end).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 smtClean="0"/>
              <a:t> This </a:t>
            </a:r>
            <a:r>
              <a:rPr lang="en-US" dirty="0"/>
              <a:t>is the behavior required to create columns of lag observations as well as columns of forecast observations for a time series dataset in a supervised learning format.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9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https://machinelearningmastery.com/convert-time-series-supervised-learning-problem-python/#:~:text=A%20key%20function%20to%20help,values%20added%20to%20the%20end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https://datasciencetips.com/time-series-as-supervised-learning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7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err="1" smtClean="0"/>
              <a:t>uncomplicate</a:t>
            </a:r>
            <a:r>
              <a:rPr lang="en-US" dirty="0" smtClean="0"/>
              <a:t> (for ourselves)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40" y="1961652"/>
            <a:ext cx="6964680" cy="391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2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www.datacamp.com/community/tutorials/lstm-python-stock-market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towardsdatascience.com/lstm-time-series-forecasting-predicting-stock-prices-using-an-lstm-model-6223e9644a2f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https://machinelearningmastery.com/how-to-develop-lstm-models-for-time-series-forecasting/#:~:text=Multi%2DStep%20Output.-,Univariate%20LSTM%20Models,next%20value%20in%20the%20sequence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www.tensorflow.org/tutorials/structured_data/time_series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1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b="1" dirty="0" smtClean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                                                   Thank you!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0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 Prophet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time series forecasting techniques build on stats models which requires lots of effort to tune models and expect in data and industry.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person has to tune the parameters of the method with regards to the specific problem when a forecasting model doesn’t perform as expected. </a:t>
            </a:r>
            <a:endParaRPr lang="en-US" dirty="0" smtClean="0"/>
          </a:p>
          <a:p>
            <a:r>
              <a:rPr lang="en-US" dirty="0" smtClean="0"/>
              <a:t>Tuning </a:t>
            </a:r>
            <a:r>
              <a:rPr lang="en-US" dirty="0"/>
              <a:t>these methods requires a thorough understanding of how the underlying time series models work. </a:t>
            </a: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/>
              <a:t>difficult for some organizations to handling those forecasting without data science teams.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it might seem doesn’t profitable for an organization to have a bunch of expects on board if there is no need a build a complex forecasting platform or other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 Prophet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Facebook developed an open sourcing Prophet, a forecasting tool available in both Python and 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intuitive parameters which are easy to tune. </a:t>
            </a:r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someone who lacks deep expertise in time-series forecasting models can use this to generate meaningful predictions for a variety of problems in business scenarios.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2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 Prophet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 Producing high quality forecasts is not an easy problem for either machines or for most analysts. We have observed two main themes in the practice of creating a variety of business forecasts:</a:t>
            </a:r>
          </a:p>
          <a:p>
            <a:r>
              <a:rPr lang="en-US" dirty="0"/>
              <a:t>Completely automatic forecasting techniques can be brittle and they are often too inflexible to incorporate useful assumptions or heuristics.</a:t>
            </a:r>
          </a:p>
          <a:p>
            <a:r>
              <a:rPr lang="en-US" dirty="0"/>
              <a:t>Analysts who can product high quality forecasts are quite rare because forecasting is a specialized data science skill requiring substantial experience. ”</a:t>
            </a:r>
          </a:p>
        </p:txBody>
      </p:sp>
    </p:spTree>
    <p:extLst>
      <p:ext uri="{BB962C8B-B14F-4D97-AF65-F5344CB8AC3E}">
        <p14:creationId xmlns:p14="http://schemas.microsoft.com/office/powerpoint/2010/main" val="191864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Prophet’s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Very </a:t>
            </a:r>
            <a:r>
              <a:rPr lang="en-US" dirty="0"/>
              <a:t>fast, since it’s built in Stan, a programming language for statistical inference written in C++.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An </a:t>
            </a:r>
            <a:r>
              <a:rPr lang="en-US" dirty="0"/>
              <a:t>additive regression model where non-linear trends are fit with yearly, weekly, and daily seasonality, plus holiday effects: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1</a:t>
            </a:r>
            <a:r>
              <a:rPr lang="en-US" dirty="0"/>
              <a:t>. A piecewise linear or logistic growth curve trend. Prophet automatically detects changes in trends by selecting </a:t>
            </a:r>
            <a:r>
              <a:rPr lang="en-US" dirty="0" smtClean="0"/>
              <a:t>change points </a:t>
            </a:r>
            <a:r>
              <a:rPr lang="en-US" dirty="0"/>
              <a:t>from the data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2</a:t>
            </a:r>
            <a:r>
              <a:rPr lang="en-US" dirty="0"/>
              <a:t>. A yearly seasonal component modeled using Fourier series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3</a:t>
            </a:r>
            <a:r>
              <a:rPr lang="en-US" dirty="0"/>
              <a:t>. A weekly seasonal component using dummy variables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4</a:t>
            </a:r>
            <a:r>
              <a:rPr lang="en-US" dirty="0"/>
              <a:t>. A user-provided list of important holidays.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Robust </a:t>
            </a:r>
            <a:r>
              <a:rPr lang="en-US" dirty="0"/>
              <a:t>to missing data and shifts in the trend, and typically handles outliers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Easy </a:t>
            </a:r>
            <a:r>
              <a:rPr lang="en-US" dirty="0"/>
              <a:t>procedure to tweak and adjust forecast while adding domain knowledge or business insights.</a:t>
            </a:r>
          </a:p>
        </p:txBody>
      </p:sp>
    </p:spTree>
    <p:extLst>
      <p:ext uri="{BB962C8B-B14F-4D97-AF65-F5344CB8AC3E}">
        <p14:creationId xmlns:p14="http://schemas.microsoft.com/office/powerpoint/2010/main" val="12668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Prophet Forecasting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The </a:t>
            </a:r>
            <a:r>
              <a:rPr lang="en-US" dirty="0"/>
              <a:t>Prophet uses a decomposable time series model with three main model components: trend, seasonality, and holidays. They are combined in the following equation: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y(t</a:t>
            </a:r>
            <a:r>
              <a:rPr lang="en-US" dirty="0"/>
              <a:t>)= g(t) + s(t) + h(t) + </a:t>
            </a:r>
            <a:r>
              <a:rPr lang="en-US" dirty="0" err="1"/>
              <a:t>εt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g(t</a:t>
            </a:r>
            <a:r>
              <a:rPr lang="en-US" dirty="0"/>
              <a:t>): piecewise linear or logistic growth curve for modeling non-periodic changes in time series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s(t</a:t>
            </a:r>
            <a:r>
              <a:rPr lang="en-US" dirty="0"/>
              <a:t>): periodic changes (e.g. weekly/yearly seasonality)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h(t</a:t>
            </a:r>
            <a:r>
              <a:rPr lang="en-US" dirty="0"/>
              <a:t>): effects of holidays (user provided) with irregular schedules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εt</a:t>
            </a:r>
            <a:r>
              <a:rPr lang="en-US" dirty="0"/>
              <a:t>: error term accounts for any unusual changes not accommodated by the model</a:t>
            </a:r>
          </a:p>
        </p:txBody>
      </p:sp>
    </p:spTree>
    <p:extLst>
      <p:ext uri="{BB962C8B-B14F-4D97-AF65-F5344CB8AC3E}">
        <p14:creationId xmlns:p14="http://schemas.microsoft.com/office/powerpoint/2010/main" val="83920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towardsdatascience.com/a-quick-start-of-time-series-forecasting-with-a-practical-example-using-fb-prophet-31c4447a2274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www.digitalocean.com/community/tutorials/a-guide-to-time-series-forecasting-with-prophet-in-python-3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6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TS to 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Machine learning methods like deep learning can be used for time series forecasting.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 smtClean="0"/>
              <a:t> Before </a:t>
            </a:r>
            <a:r>
              <a:rPr lang="en-US" dirty="0"/>
              <a:t>machine learning can be used, time series forecasting problems must be re-framed as supervised learning problems. From a sequence to pairs of input and output sequences.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Sliding Windows Technique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769" t="17695" r="75373" b="61797"/>
          <a:stretch/>
        </p:blipFill>
        <p:spPr>
          <a:xfrm>
            <a:off x="1937982" y="3466532"/>
            <a:ext cx="2538483" cy="2695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104" t="55525" r="80187" b="21180"/>
          <a:stretch/>
        </p:blipFill>
        <p:spPr>
          <a:xfrm>
            <a:off x="8175009" y="3466531"/>
            <a:ext cx="1228298" cy="281785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763069" y="4640239"/>
            <a:ext cx="30980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7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Given a sequence of numbers for a time series dataset, we can restructure the data to look like a supervised learning problem. We can do this by using previous time steps as input variables and use the next time step as the output variable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/>
              <a:t>We can restructure this time series dataset as a supervised learning problem by using the value at the previous time step to predict the value at the next time-step.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829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694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Time Series II</vt:lpstr>
      <vt:lpstr>FB Prophet</vt:lpstr>
      <vt:lpstr>FB Prophet</vt:lpstr>
      <vt:lpstr>FB Prophet</vt:lpstr>
      <vt:lpstr>Prophet’s Highlights</vt:lpstr>
      <vt:lpstr>Prophet Forecasting Model</vt:lpstr>
      <vt:lpstr>Hands on</vt:lpstr>
      <vt:lpstr>Converting TS to Supervised Learning</vt:lpstr>
      <vt:lpstr>What?</vt:lpstr>
      <vt:lpstr>How?</vt:lpstr>
      <vt:lpstr>Example</vt:lpstr>
      <vt:lpstr>Let’s uncomplicate (for ourselves)</vt:lpstr>
      <vt:lpstr>Neural Networks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II</dc:title>
  <dc:creator>This Pc</dc:creator>
  <cp:lastModifiedBy>This Pc</cp:lastModifiedBy>
  <cp:revision>15</cp:revision>
  <dcterms:created xsi:type="dcterms:W3CDTF">2020-09-13T18:52:30Z</dcterms:created>
  <dcterms:modified xsi:type="dcterms:W3CDTF">2020-09-13T19:43:00Z</dcterms:modified>
</cp:coreProperties>
</file>