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B2935-1227-9E47-866C-5BF6AD8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79CC37-5C0F-434D-BF3F-305F0517A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A07151-C8F2-5045-B309-06F6F177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DDED6E-EC2C-494B-B95E-B7F2C8C0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4D18C1-CAE5-6245-9844-8F0B3805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9F752-31D0-7C46-8183-9A7D7F4B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ED0160-D629-1E4B-BE85-203D1341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CF3747-2D91-2843-BBE2-033D7002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D3C3E5-8B54-8A49-8121-CC365409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3392B-7921-5849-AD57-5077CC19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F692FA-AFFE-924D-85E3-D13019400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873617-DB3E-474C-B2C5-B45FF461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72BFFF-B44A-2F45-9B81-62BDAE4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22794B-D1DF-5943-B54B-33C8A81A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364A87-36EF-464C-90A0-91C867E3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E80B4-4505-D743-92BD-1BD9B404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BA269D-D8D4-754F-9CFD-07C622D4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FA6BDE-4CEC-6E4E-A635-55A8F9FC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7B49D6-0770-4641-97C5-917D0B3A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300299-FB6D-D34F-9522-C9999ED0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1922E-739D-694F-9B41-A6A069EA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2EC751-8DB3-B944-A368-C9891680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85AF20-CC7A-444E-BA75-24ECB779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C4EE5-07E7-024F-A3D4-3F746853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6F1F77-7CFF-C140-B34E-515884F5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137FB-F338-C745-8FCC-EA29BDA7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E64531-9B34-B547-880D-F9D401F4F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71CFF4-3061-EC4B-B6EF-958716A2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CF34C5-D957-3445-B3C0-4AAE3D56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67D79C5-27DE-EF4B-844C-A92344F3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554965-B7A4-444B-AEC0-EFF6BA65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F26D7-D6F3-804F-9F5A-04F012A3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FD6EBA-37C6-1B41-BBA1-84DEDC7EC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6CDB6B-2650-7D46-99F1-E1ED5249D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2633666-4F32-9F47-BEA4-A1E03F474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65F7BC3-FD12-504A-BC6F-E48C50521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175541B-7FD8-F34E-8753-4D9B6505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6DE0EA-EDD5-2141-B03B-CB7C0E3A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29F564-208D-5146-A49F-C63BB3B9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4E403-DFDD-8E4F-870F-E8C9F15B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89F35B-1EF1-264D-94D6-DB3AE668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F8117F-500B-D34E-B663-7ACBC6C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0EE18D-7E19-994E-BD21-610B70C6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A8203B-8D12-DA4B-AB31-06215441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B0B7CA0-2A39-A043-994C-5B05A456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C13D0A-87FD-794E-9F31-64C8C3DF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FAD06-07BE-3A45-886E-9B7EE882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30D9FE-BA18-894D-898B-A6BC97EF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FA78E0-46DF-404F-A802-7C9CAEFF0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9168CC-EC70-A94F-9276-5B87BEE1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B912EF-936A-DB48-ACDC-FC62509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57A6A2-8CA6-B542-98BA-FE498EF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4A3FE7-FAC2-7743-A4A7-CA7B428B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89407D-BBC0-544A-822C-DAFB3F3BC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248507-C0FA-8C4A-A754-EBF06F9B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0911A8-7D86-5542-9351-E50B09CB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11EB06-2EB0-EF4A-9A2C-10DAC137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276BA1-3777-5247-8DC4-E2F3E00C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52C71D6-9B61-6748-BE53-4AA2916B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837F3F-B732-FA4A-B911-E72E906F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10CDC-251A-8A4B-B18D-1EC24CB19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3E59-099D-4A4C-96AB-C2E44F2AD6F6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BBBBAC-F6B5-374C-B8A5-736ED7393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64B2C3-0139-4046-AA7A-CAF60F97C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75F6-9376-4A4A-9122-10ACA0F6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lmon.readthedocs.io/en/latest/file_forma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na-seqblog.com/rpkm-fpkm-and-tpm-clearly-explaine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port.bioconductor.org/p/12140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E1B21-C61B-6948-8AFC-78FB351B8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C67627-8801-CC49-BB4E-1833CEED2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Clarifications for HW2</a:t>
            </a:r>
          </a:p>
        </p:txBody>
      </p:sp>
    </p:spTree>
    <p:extLst>
      <p:ext uri="{BB962C8B-B14F-4D97-AF65-F5344CB8AC3E}">
        <p14:creationId xmlns:p14="http://schemas.microsoft.com/office/powerpoint/2010/main" val="337780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606D03-44E3-E546-B127-5255C79D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RNA measures (QII.3)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34B98-863B-B745-9337-9353D4D4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NumReads</a:t>
            </a:r>
            <a:r>
              <a:rPr lang="en-US" dirty="0"/>
              <a:t> and Length columns (Salmon output) provide the </a:t>
            </a:r>
            <a:r>
              <a:rPr lang="en-US" i="1" dirty="0"/>
              <a:t>classical</a:t>
            </a:r>
            <a:r>
              <a:rPr lang="en-US" dirty="0"/>
              <a:t> basis for how these metrics are computed</a:t>
            </a:r>
          </a:p>
          <a:p>
            <a:r>
              <a:rPr lang="en-US" dirty="0"/>
              <a:t>The </a:t>
            </a:r>
            <a:r>
              <a:rPr lang="en-US" dirty="0" err="1"/>
              <a:t>EffectiveLength</a:t>
            </a:r>
            <a:r>
              <a:rPr lang="en-US" dirty="0"/>
              <a:t> column is a concept that is defined by the Salmon that is used to define TPM. </a:t>
            </a:r>
            <a:r>
              <a:rPr lang="en-US" i="1" dirty="0"/>
              <a:t>This isn’t how TPM was classically defined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https://salmon.readthedocs.io/en/latest/file_formats.html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6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22AD2-D486-2046-A792-B859F547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Salmon output (.sf file)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3DF3DC8-D3D7-7148-A1CF-384A2370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32" y="2288145"/>
            <a:ext cx="6691735" cy="22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BAED3-1E63-D140-8ABF-65EAB950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Salmon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A1D0A9-45F0-C94A-AF88-429E4804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definitions of TPM, RPKM, and FPKM are defined here: </a:t>
            </a:r>
            <a:r>
              <a:rPr lang="en-US" dirty="0">
                <a:hlinkClick r:id="rId2"/>
              </a:rPr>
              <a:t>https://www.rna-seqblog.com/rpkm-fpkm-and-tpm-clearly-explained/</a:t>
            </a:r>
            <a:endParaRPr lang="en-US" dirty="0"/>
          </a:p>
          <a:p>
            <a:pPr lvl="1"/>
            <a:r>
              <a:rPr lang="en-US" dirty="0"/>
              <a:t>In the setting of single-end reads, FPKM = RPKM because each read corresponds to one fragment. One probably shouldn’t use FPKM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0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2B708-14EE-0E41-A7AD-4B7C8765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answer QII.3?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58ADC5-B953-0949-B197-F3881790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to compare at a minimum of four </a:t>
            </a:r>
            <a:r>
              <a:rPr lang="en-US" dirty="0" smtClean="0"/>
              <a:t>transcript-level statistics </a:t>
            </a:r>
            <a:r>
              <a:rPr lang="en-US" dirty="0"/>
              <a:t>(some </a:t>
            </a:r>
            <a:r>
              <a:rPr lang="en-US" dirty="0" smtClean="0"/>
              <a:t>of </a:t>
            </a:r>
            <a:r>
              <a:rPr lang="en-US" dirty="0"/>
              <a:t>which you will have to compute yourself</a:t>
            </a:r>
            <a:r>
              <a:rPr lang="en-US" dirty="0" smtClean="0"/>
              <a:t>). </a:t>
            </a:r>
            <a:r>
              <a:rPr lang="en-US" i="1" dirty="0" smtClean="0"/>
              <a:t>Don’t worry about aggregating transcript-level features to genes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multiple ‘correct’ answers– the goal is to explore relationships between values and comment on what you observe.</a:t>
            </a:r>
          </a:p>
        </p:txBody>
      </p:sp>
    </p:spTree>
    <p:extLst>
      <p:ext uri="{BB962C8B-B14F-4D97-AF65-F5344CB8AC3E}">
        <p14:creationId xmlns:p14="http://schemas.microsoft.com/office/powerpoint/2010/main" val="314889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8CDAD-3304-7241-B09D-32B6AF5D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adjustments (Problem 3 / Lab 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392297C-4CB4-3443-8C2E-59F4F9D4D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remove the batch effect using </a:t>
            </a:r>
            <a:r>
              <a:rPr lang="en-US" dirty="0" err="1"/>
              <a:t>ComBat</a:t>
            </a:r>
            <a:r>
              <a:rPr lang="en-US" dirty="0"/>
              <a:t> in one mode of analysis (for cluster visualization, PCA) but use the batch as a covariate in the other (for DESeq2). In short, there are multiple ways to correct for batch effects.</a:t>
            </a:r>
          </a:p>
          <a:p>
            <a:endParaRPr lang="en-US" dirty="0"/>
          </a:p>
          <a:p>
            <a:r>
              <a:rPr lang="en-US" dirty="0"/>
              <a:t>The way that things were done in HW/Lab aren’t necessarily the most parsimonious, but there are other differential expression tools (e.g. moderated t-test from </a:t>
            </a:r>
            <a:r>
              <a:rPr lang="en-US" dirty="0" err="1"/>
              <a:t>limma-voom</a:t>
            </a:r>
            <a:r>
              <a:rPr lang="en-US" dirty="0"/>
              <a:t>) that directly use the batch-corrected matrix as input for differential expression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See discussion of this from Mike Love, author of DESeq2 here: </a:t>
            </a:r>
            <a:r>
              <a:rPr lang="en-US" dirty="0">
                <a:hlinkClick r:id="rId2"/>
              </a:rPr>
              <a:t>https://support.bioconductor.org/p/121408/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0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4</vt:lpstr>
      <vt:lpstr>Comparison of RNA measures (QII.3)</vt:lpstr>
      <vt:lpstr>Sample Salmon output (.sf file)</vt:lpstr>
      <vt:lpstr>Salmon metrics</vt:lpstr>
      <vt:lpstr>How do I answer QII.3?</vt:lpstr>
      <vt:lpstr>Batch effect adjustments (Problem 3 / Lab 3)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Lareau, Caleb</dc:creator>
  <cp:lastModifiedBy>Fulcher, Isabel</cp:lastModifiedBy>
  <cp:revision>7</cp:revision>
  <dcterms:created xsi:type="dcterms:W3CDTF">2020-02-18T13:32:58Z</dcterms:created>
  <dcterms:modified xsi:type="dcterms:W3CDTF">2020-02-20T16:16:35Z</dcterms:modified>
</cp:coreProperties>
</file>