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E2715-C35F-42CC-8695-0D0B1016D8DA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2086-38AC-40BA-807D-C6D9CBFA7F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991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2086-38AC-40BA-807D-C6D9CBFA7F3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28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DEA2D-920C-5CD4-8081-6C57EBF5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183A5D53-5796-B5CC-3A39-66DC96B8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F939537-4DD4-B058-F8D0-68DFD519E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42442FB-2FCE-D55E-9542-C5B1AD711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2086-38AC-40BA-807D-C6D9CBFA7F3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32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7D92A-0841-AFDB-8990-A72BD84E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673C5F4-0770-B2B3-5FFC-A27777E36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DF46454-75DD-F94C-CC0B-2E8F2D4A7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85483C1-4809-716B-02D3-A0E4B62ED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2086-38AC-40BA-807D-C6D9CBFA7F3C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365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0F08E-206C-E2F9-96B8-C252A214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F47D318-80CA-A434-934A-5C0C25032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821AC7C-8F59-7C30-1F1D-F8A0FD4D1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90441FD-C778-1628-E654-82DF11E76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02086-38AC-40BA-807D-C6D9CBFA7F3C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41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C602D7-DE53-002F-DC06-67C1C9FD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C2C657E-B77A-BA20-169C-A83ECB3C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2FEDA4-A8FE-448B-9266-888A96B3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EBB4E6-6C5F-5AB8-901E-D8ED7BD6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C4C40F-C498-4E94-CA45-8104039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91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D4A56C-ACFF-9C5F-8C06-F54E75D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24B1AB-0F71-4C4F-6437-490D5627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209FB7-8D32-0CDA-BF57-B5C59E59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EC0068-B56B-DEA6-F39D-DDB25D87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C1010AE-E88C-1489-9CC6-538C8D58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5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F08765B-94EC-21FE-6051-B68300532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6C65BE8-9319-B951-A7F2-82994896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5DA4AC-EE7D-CFA9-C001-6474B38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B66E21-B5ED-4614-AE61-D1485754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5D1627-6DD3-7D22-CE7A-F368595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F10B26-B5CD-50FE-5CFA-FE8B72F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0B7F26-581A-7DDB-A3B7-428C8808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A8F8AC-AA99-8E84-4647-7BA6FCF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4D4B0B-2960-32C8-10A5-9BD1D2C5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124518-BD4C-7981-C556-E0E3C982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6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BC54EA-4FFD-3069-85F1-89D493C5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13CB621-9CF6-D5AE-BBBF-F08743A2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7E0FFD-28D1-62A3-B389-F4BD7C1F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760756-AD01-00C7-0C4B-BF52CC28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009E88-E1DA-9698-7FA4-152A943B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564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F2B8EE-51C6-1B8D-1C84-AC5F272D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042DDA-0704-083C-DBAA-D01FF0743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A57E595-E0E5-367E-B85C-F0FE2E14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2D525A4-6B72-12DD-5EFF-E9E2474E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51BB28-452E-6DFF-24B3-C81C6BA9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3C5D4F-6FB6-6608-CF20-33DC8CA4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2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8A835A-B004-E99D-113B-58BA5B9D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1150404-AD50-F66D-3E6C-E65BF6D03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CAB4EC8-8020-13AB-DAC2-AD96E88F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669828D-3C44-6AD5-6893-D4E2255A3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A13024-A12B-62D3-2C9F-E355B041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DC9A6E1-1739-3F94-2918-B6AA4E8E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D142FBC-7DEA-8082-0529-E2FE425A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6CBEBD4-5F3D-9272-55FF-9E704FAE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3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B56F29-0998-90A6-4886-A0D5A073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4B2D4DE-27AB-90C4-A69D-74C649D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520959-F458-8282-369B-700C888A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5B1DF96-242D-12B4-79B2-D7BFED0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8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C970D58-B3D2-598C-AE07-8BD6E87B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35D7F1-8832-D836-F11C-00563699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EC8614F-6A8C-5C11-6FD5-0387E14A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63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4D0C8E-BC6E-DD37-83AE-01A63512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82BE05-8F2A-33E5-6C97-1C5AB149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055D049-C934-FD05-A222-5B279140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207E4ED-9DA6-B445-493C-E62225E6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608F7C2-37FB-E0A8-0A67-69C62FBE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8EB8B3E-026A-FE1B-6402-164EB4E9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4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DE30F2-8D7E-A38F-0738-98A36B7F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3A9F671-9518-E116-865A-9549C1CF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7319590-F361-48D9-6060-764B82F5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933013C-8F08-F53A-6445-BFC9CF5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26C601D-40ED-A90E-9294-1EC695D1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479983-E2E5-8143-F5DB-5FB22A9D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6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B2860C-A30D-85EB-C137-82793933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5E1DB-87BD-0059-D8F1-1679DC44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EB5081-2845-6E28-DADC-3A05E06B7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74A26-6B2F-48F4-83E4-AE6ED9BD5204}" type="datetimeFigureOut">
              <a:rPr lang="sv-SE" smtClean="0"/>
              <a:t>2025-01-22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359C86-F419-8CD0-7AA6-3A587E4F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E7BCFDB-046F-5EA0-F83B-3BE63F0BE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BD001-D9E8-4C91-91B2-7993A97D1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15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dobjekt 4" descr="En bild som visar text, skärmbild, nummer, Teckensnitt&#10;&#10;Automatiskt genererad beskrivning">
            <a:extLst>
              <a:ext uri="{FF2B5EF4-FFF2-40B4-BE49-F238E27FC236}">
                <a16:creationId xmlns:a16="http://schemas.microsoft.com/office/drawing/2014/main" id="{B933038C-CE65-EF28-CC6A-786028E0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7" y="872793"/>
            <a:ext cx="2994065" cy="480974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dobjekt 2" descr="En bild som visar text, skärmbild, skärm, nummer&#10;&#10;Automatiskt genererad beskrivning">
            <a:extLst>
              <a:ext uri="{FF2B5EF4-FFF2-40B4-BE49-F238E27FC236}">
                <a16:creationId xmlns:a16="http://schemas.microsoft.com/office/drawing/2014/main" id="{710ED62C-DD8A-5349-E5CD-8E9ADB9C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1454060"/>
            <a:ext cx="3209544" cy="364720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Bildobjekt 27" descr="En bild som visar text, skärmbild&#10;&#10;Automatiskt genererad beskrivning">
            <a:extLst>
              <a:ext uri="{FF2B5EF4-FFF2-40B4-BE49-F238E27FC236}">
                <a16:creationId xmlns:a16="http://schemas.microsoft.com/office/drawing/2014/main" id="{3C7739EC-38A5-2880-1DBC-126D4BBFF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082110"/>
            <a:ext cx="3209544" cy="23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45F5E-A311-F6E1-7202-EDED232D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429F01CF-0398-EAF9-C852-D6DD1974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0F4F2DAF-6852-8909-B6F9-7B250CF57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0A9683FC-1A17-DD21-1BE7-659F25C5B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38297585-20EC-DA78-D4D2-ABABDD5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dobjekt 4">
            <a:extLst>
              <a:ext uri="{FF2B5EF4-FFF2-40B4-BE49-F238E27FC236}">
                <a16:creationId xmlns:a16="http://schemas.microsoft.com/office/drawing/2014/main" id="{58C157B1-544C-80EF-E329-4067DBF69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47" y="872793"/>
            <a:ext cx="2983584" cy="480974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D6F2E9D-EEEA-8604-F228-9B9F1788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88D6A973-DB6D-8AC1-C1D0-5A5BEEED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E122CEAD-6F4F-792B-8A63-1B8F38C19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dobjekt 2">
            <a:extLst>
              <a:ext uri="{FF2B5EF4-FFF2-40B4-BE49-F238E27FC236}">
                <a16:creationId xmlns:a16="http://schemas.microsoft.com/office/drawing/2014/main" id="{267BF1F5-FE3F-5F82-3E71-95261934C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228" y="1458339"/>
            <a:ext cx="3209544" cy="36386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9043160-FF60-6D9C-08CB-8816317A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B68CAD-4EB1-7701-A621-578C76D7E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B9B7A819-BF07-6506-51B2-EB88F4C0F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Bildobjekt 27">
            <a:extLst>
              <a:ext uri="{FF2B5EF4-FFF2-40B4-BE49-F238E27FC236}">
                <a16:creationId xmlns:a16="http://schemas.microsoft.com/office/drawing/2014/main" id="{F4048788-1137-D6FF-2946-115AF4EEA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87" y="2083852"/>
            <a:ext cx="3209544" cy="23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E20E-AD39-65AF-2553-7402F2D4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1935FEDF-C055-F0B1-D5C9-FF702BF34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392354F0-3D7D-EE99-B1A3-4AE3FDB7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F8256FFD-A0D6-A313-7F3D-C8C5FD00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4551CC22-1743-AFA2-5C87-F22CEA14F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dobjekt 4">
            <a:extLst>
              <a:ext uri="{FF2B5EF4-FFF2-40B4-BE49-F238E27FC236}">
                <a16:creationId xmlns:a16="http://schemas.microsoft.com/office/drawing/2014/main" id="{36A75201-0EDF-2290-94B9-0907E1B6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47" y="872793"/>
            <a:ext cx="2983584" cy="480974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A8956-7B2E-EA96-591B-D3EBC1B1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BEC0EA33-1E69-8CD4-7D36-27DA2E47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3B2E49AA-50E9-07F7-F307-35AFD84C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dobjekt 2">
            <a:extLst>
              <a:ext uri="{FF2B5EF4-FFF2-40B4-BE49-F238E27FC236}">
                <a16:creationId xmlns:a16="http://schemas.microsoft.com/office/drawing/2014/main" id="{DCC7C759-1A8A-FD3D-F16A-C416E18AA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746" y="1458339"/>
            <a:ext cx="3208508" cy="36386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BED7469-73AB-1810-3285-584CE3906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F8AD94-8007-D18B-89D6-AF758C31F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F706FCE8-4AE0-7620-4058-3CF5156B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Bildobjekt 27">
            <a:extLst>
              <a:ext uri="{FF2B5EF4-FFF2-40B4-BE49-F238E27FC236}">
                <a16:creationId xmlns:a16="http://schemas.microsoft.com/office/drawing/2014/main" id="{07F68BCD-3E1B-38C9-2731-86B32914B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87" y="2083852"/>
            <a:ext cx="3209543" cy="23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3E63F-0A7A-EB04-F764-6A73C882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301E6271-E6A2-257C-8274-C2800BBD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19904C58-8BAB-3F77-CD8F-14C78464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7187B7C3-75C9-65E5-FD14-4ED9904C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1E83497E-45B9-2546-6BD4-EF6B1C0A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dobjekt 4">
            <a:extLst>
              <a:ext uri="{FF2B5EF4-FFF2-40B4-BE49-F238E27FC236}">
                <a16:creationId xmlns:a16="http://schemas.microsoft.com/office/drawing/2014/main" id="{D81B2880-1554-53FD-449F-9CBE7B22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47" y="889073"/>
            <a:ext cx="2983584" cy="477718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2BE01F6-F66C-EA22-8A44-DB635223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70080428-8195-0E85-98B9-AF66656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717A91CA-7560-12CE-4AF0-EDDFF1CAC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dobjekt 2">
            <a:extLst>
              <a:ext uri="{FF2B5EF4-FFF2-40B4-BE49-F238E27FC236}">
                <a16:creationId xmlns:a16="http://schemas.microsoft.com/office/drawing/2014/main" id="{E02C7C51-BA41-CF0E-9432-7561A9A9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449" y="1458339"/>
            <a:ext cx="3193101" cy="36386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ACEE33-AF48-D017-6A25-7FE7F18FB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55F1F6-005A-3F89-AA4A-87DC00F83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3B8F0C6B-74CD-57BC-8CB5-0889507F0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Bildobjekt 27">
            <a:extLst>
              <a:ext uri="{FF2B5EF4-FFF2-40B4-BE49-F238E27FC236}">
                <a16:creationId xmlns:a16="http://schemas.microsoft.com/office/drawing/2014/main" id="{A6F5E0E7-6558-A39E-2EBC-53F8F86FA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87" y="2083852"/>
            <a:ext cx="3209543" cy="23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3BC28-419F-CBF7-5FEB-4EABD426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2B6DDCA5-9F4D-BF0A-AD32-5D80CE843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4">
            <a:extLst>
              <a:ext uri="{FF2B5EF4-FFF2-40B4-BE49-F238E27FC236}">
                <a16:creationId xmlns:a16="http://schemas.microsoft.com/office/drawing/2014/main" id="{68B6939D-CC04-499B-75E8-11ACD2ED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7623DE38-5871-A234-DABF-B960A0C3C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31BD2230-E107-F1BC-BDB2-14C7EF0E0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dobjekt 4">
            <a:extLst>
              <a:ext uri="{FF2B5EF4-FFF2-40B4-BE49-F238E27FC236}">
                <a16:creationId xmlns:a16="http://schemas.microsoft.com/office/drawing/2014/main" id="{A431A921-ABCF-957D-9656-5B06EC921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505" y="889073"/>
            <a:ext cx="2955667" cy="477718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A8C16F9-A17B-5037-DB8A-D068B1B2C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694E3678-934B-0B0E-F9DF-C624472DF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52608EDF-F3D6-DADD-3C3D-43DD53D8F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dobjekt 2">
            <a:extLst>
              <a:ext uri="{FF2B5EF4-FFF2-40B4-BE49-F238E27FC236}">
                <a16:creationId xmlns:a16="http://schemas.microsoft.com/office/drawing/2014/main" id="{4F84E784-6C19-8528-1B2B-EC38FCDFF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449" y="1466488"/>
            <a:ext cx="3193101" cy="362235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5A820D6-DE35-58EE-2EFB-B3D90C53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560AE8-7FBE-1245-1E98-5CFC6040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4">
              <a:extLst>
                <a:ext uri="{FF2B5EF4-FFF2-40B4-BE49-F238E27FC236}">
                  <a16:creationId xmlns:a16="http://schemas.microsoft.com/office/drawing/2014/main" id="{573D0F2E-48BB-794F-A817-8D489AAC9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Bildobjekt 27">
            <a:extLst>
              <a:ext uri="{FF2B5EF4-FFF2-40B4-BE49-F238E27FC236}">
                <a16:creationId xmlns:a16="http://schemas.microsoft.com/office/drawing/2014/main" id="{3407CE15-D365-3CDE-44C8-68329206D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87" y="2088887"/>
            <a:ext cx="3209543" cy="23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</Words>
  <Application>Microsoft Office PowerPoint</Application>
  <PresentationFormat>Bredbild</PresentationFormat>
  <Paragraphs>4</Paragraphs>
  <Slides>5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Karlsson</dc:creator>
  <cp:lastModifiedBy>David Karlsson</cp:lastModifiedBy>
  <cp:revision>2</cp:revision>
  <dcterms:created xsi:type="dcterms:W3CDTF">2025-01-22T09:36:53Z</dcterms:created>
  <dcterms:modified xsi:type="dcterms:W3CDTF">2025-01-22T10:34:01Z</dcterms:modified>
</cp:coreProperties>
</file>