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7772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8" autoAdjust="0"/>
    <p:restoredTop sz="94660"/>
  </p:normalViewPr>
  <p:slideViewPr>
    <p:cSldViewPr snapToGrid="0">
      <p:cViewPr>
        <p:scale>
          <a:sx n="75" d="100"/>
          <a:sy n="75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72011"/>
            <a:ext cx="109728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82310"/>
            <a:ext cx="109728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13808"/>
            <a:ext cx="315468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13808"/>
            <a:ext cx="9281160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7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937704"/>
            <a:ext cx="1261872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201392"/>
            <a:ext cx="1261872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069042"/>
            <a:ext cx="62179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069042"/>
            <a:ext cx="62179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13809"/>
            <a:ext cx="126187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905318"/>
            <a:ext cx="6189344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839085"/>
            <a:ext cx="618934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905318"/>
            <a:ext cx="6219826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839085"/>
            <a:ext cx="6219826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18160"/>
            <a:ext cx="471868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19082"/>
            <a:ext cx="740664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331720"/>
            <a:ext cx="471868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18160"/>
            <a:ext cx="471868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19082"/>
            <a:ext cx="740664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331720"/>
            <a:ext cx="471868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13809"/>
            <a:ext cx="126187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069042"/>
            <a:ext cx="126187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203864"/>
            <a:ext cx="32918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171A-D919-42F3-AF73-92DAE4C12B7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203864"/>
            <a:ext cx="4937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203864"/>
            <a:ext cx="32918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0602-696B-4B7F-9BC9-8266DB4C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PlayingCard"/>
          <p:cNvSpPr/>
          <p:nvPr/>
        </p:nvSpPr>
        <p:spPr>
          <a:xfrm>
            <a:off x="0" y="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21" name="grpLargeNumber"/>
          <p:cNvGrpSpPr/>
          <p:nvPr/>
        </p:nvGrpSpPr>
        <p:grpSpPr>
          <a:xfrm>
            <a:off x="1188720" y="2560320"/>
            <a:ext cx="914400" cy="822960"/>
            <a:chOff x="1188720" y="2560320"/>
            <a:chExt cx="914400" cy="822960"/>
          </a:xfrm>
        </p:grpSpPr>
        <p:sp>
          <p:nvSpPr>
            <p:cNvPr id="5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6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2" name="grpSmallNumber"/>
          <p:cNvGrpSpPr/>
          <p:nvPr/>
        </p:nvGrpSpPr>
        <p:grpSpPr>
          <a:xfrm>
            <a:off x="182880" y="182880"/>
            <a:ext cx="457200" cy="411480"/>
            <a:chOff x="4013200" y="4064000"/>
            <a:chExt cx="457200" cy="411480"/>
          </a:xfrm>
        </p:grpSpPr>
        <p:sp>
          <p:nvSpPr>
            <p:cNvPr id="30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31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3" name="txtDescription"/>
          <p:cNvSpPr/>
          <p:nvPr/>
        </p:nvSpPr>
        <p:spPr>
          <a:xfrm>
            <a:off x="685800" y="1828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either start a man out </a:t>
            </a:r>
            <a:r>
              <a:rPr lang="en-US" sz="1400" b="1" i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move one man forward 1 square.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shpPlayingCard"/>
          <p:cNvSpPr/>
          <p:nvPr/>
        </p:nvSpPr>
        <p:spPr>
          <a:xfrm>
            <a:off x="2468880" y="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39" name="grpLargeNumber"/>
          <p:cNvGrpSpPr/>
          <p:nvPr/>
        </p:nvGrpSpPr>
        <p:grpSpPr>
          <a:xfrm>
            <a:off x="3657600" y="2560320"/>
            <a:ext cx="914400" cy="822960"/>
            <a:chOff x="1188720" y="2560320"/>
            <a:chExt cx="914400" cy="822960"/>
          </a:xfrm>
        </p:grpSpPr>
        <p:sp>
          <p:nvSpPr>
            <p:cNvPr id="44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45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0" name="grpSmallNumber"/>
          <p:cNvGrpSpPr/>
          <p:nvPr/>
        </p:nvGrpSpPr>
        <p:grpSpPr>
          <a:xfrm>
            <a:off x="2651760" y="182880"/>
            <a:ext cx="457200" cy="411480"/>
            <a:chOff x="4013200" y="4064000"/>
            <a:chExt cx="457200" cy="411480"/>
          </a:xfrm>
        </p:grpSpPr>
        <p:sp>
          <p:nvSpPr>
            <p:cNvPr id="42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43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1" name="txtDescription"/>
          <p:cNvSpPr/>
          <p:nvPr/>
        </p:nvSpPr>
        <p:spPr>
          <a:xfrm>
            <a:off x="3154680" y="1828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either start a man out </a:t>
            </a:r>
            <a:r>
              <a:rPr lang="en-US" sz="1400" b="1" i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move one man forward 2 squares.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  <a:latin typeface="+mj-lt"/>
              </a:rPr>
              <a:t>DRAW AGAIN.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9" name="shpPlayingCard"/>
          <p:cNvSpPr/>
          <p:nvPr/>
        </p:nvSpPr>
        <p:spPr>
          <a:xfrm>
            <a:off x="4937760" y="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61" name="grpLargeNumber"/>
          <p:cNvGrpSpPr/>
          <p:nvPr/>
        </p:nvGrpSpPr>
        <p:grpSpPr>
          <a:xfrm>
            <a:off x="6126480" y="2560320"/>
            <a:ext cx="914400" cy="822960"/>
            <a:chOff x="1188720" y="2560320"/>
            <a:chExt cx="914400" cy="822960"/>
          </a:xfrm>
        </p:grpSpPr>
        <p:sp>
          <p:nvSpPr>
            <p:cNvPr id="66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67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2" name="grpSmallNumber"/>
          <p:cNvGrpSpPr/>
          <p:nvPr/>
        </p:nvGrpSpPr>
        <p:grpSpPr>
          <a:xfrm>
            <a:off x="5120640" y="182880"/>
            <a:ext cx="457200" cy="411480"/>
            <a:chOff x="4013200" y="4064000"/>
            <a:chExt cx="457200" cy="411480"/>
          </a:xfrm>
        </p:grpSpPr>
        <p:sp>
          <p:nvSpPr>
            <p:cNvPr id="64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65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3" name="txtDescription"/>
          <p:cNvSpPr/>
          <p:nvPr/>
        </p:nvSpPr>
        <p:spPr>
          <a:xfrm>
            <a:off x="5623560" y="1828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move one man forward 3 squares.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shpPlayingCard"/>
          <p:cNvSpPr/>
          <p:nvPr/>
        </p:nvSpPr>
        <p:spPr>
          <a:xfrm>
            <a:off x="7406640" y="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83" name="grpLargeNumber"/>
          <p:cNvGrpSpPr/>
          <p:nvPr/>
        </p:nvGrpSpPr>
        <p:grpSpPr>
          <a:xfrm>
            <a:off x="7589520" y="2560320"/>
            <a:ext cx="914400" cy="822960"/>
            <a:chOff x="182880" y="2560320"/>
            <a:chExt cx="914400" cy="822960"/>
          </a:xfrm>
        </p:grpSpPr>
        <p:sp>
          <p:nvSpPr>
            <p:cNvPr id="88" name="shpLargeNumber"/>
            <p:cNvSpPr/>
            <p:nvPr/>
          </p:nvSpPr>
          <p:spPr>
            <a:xfrm>
              <a:off x="182880" y="2560320"/>
              <a:ext cx="914400" cy="822960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89" name="txtLargeNumber"/>
            <p:cNvSpPr/>
            <p:nvPr/>
          </p:nvSpPr>
          <p:spPr>
            <a:xfrm>
              <a:off x="18288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4" name="grpSmallNumber"/>
          <p:cNvGrpSpPr/>
          <p:nvPr/>
        </p:nvGrpSpPr>
        <p:grpSpPr>
          <a:xfrm>
            <a:off x="9052560" y="182880"/>
            <a:ext cx="457200" cy="411480"/>
            <a:chOff x="5476240" y="4064000"/>
            <a:chExt cx="457200" cy="411480"/>
          </a:xfrm>
        </p:grpSpPr>
        <p:sp>
          <p:nvSpPr>
            <p:cNvPr id="86" name="shpSmallNumber"/>
            <p:cNvSpPr/>
            <p:nvPr/>
          </p:nvSpPr>
          <p:spPr>
            <a:xfrm rot="10800000">
              <a:off x="5476240" y="4064000"/>
              <a:ext cx="457200" cy="411480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87" name="txtSmallNumber"/>
            <p:cNvSpPr/>
            <p:nvPr/>
          </p:nvSpPr>
          <p:spPr>
            <a:xfrm>
              <a:off x="552196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5" name="txtDescription"/>
          <p:cNvSpPr/>
          <p:nvPr/>
        </p:nvSpPr>
        <p:spPr>
          <a:xfrm>
            <a:off x="7589520" y="1828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4572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move one man backward 4 squares.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shpPlayingCard"/>
          <p:cNvSpPr/>
          <p:nvPr/>
        </p:nvSpPr>
        <p:spPr>
          <a:xfrm>
            <a:off x="9875520" y="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105" name="grpLargeNumber"/>
          <p:cNvGrpSpPr/>
          <p:nvPr/>
        </p:nvGrpSpPr>
        <p:grpSpPr>
          <a:xfrm>
            <a:off x="11064240" y="2560320"/>
            <a:ext cx="914400" cy="822960"/>
            <a:chOff x="1188720" y="2560320"/>
            <a:chExt cx="914400" cy="822960"/>
          </a:xfrm>
        </p:grpSpPr>
        <p:sp>
          <p:nvSpPr>
            <p:cNvPr id="110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11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06" name="grpSmallNumber"/>
          <p:cNvGrpSpPr/>
          <p:nvPr/>
        </p:nvGrpSpPr>
        <p:grpSpPr>
          <a:xfrm>
            <a:off x="10058400" y="182880"/>
            <a:ext cx="457200" cy="411480"/>
            <a:chOff x="4013200" y="4064000"/>
            <a:chExt cx="457200" cy="411480"/>
          </a:xfrm>
        </p:grpSpPr>
        <p:sp>
          <p:nvSpPr>
            <p:cNvPr id="108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09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07" name="txtDescription"/>
          <p:cNvSpPr/>
          <p:nvPr/>
        </p:nvSpPr>
        <p:spPr>
          <a:xfrm>
            <a:off x="10561320" y="1828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move one man forward 5 squares.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5" name="shpPlayingCard"/>
          <p:cNvSpPr/>
          <p:nvPr/>
        </p:nvSpPr>
        <p:spPr>
          <a:xfrm>
            <a:off x="12344400" y="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127" name="grpLargeNumber"/>
          <p:cNvGrpSpPr/>
          <p:nvPr/>
        </p:nvGrpSpPr>
        <p:grpSpPr>
          <a:xfrm>
            <a:off x="13533120" y="2560320"/>
            <a:ext cx="914400" cy="822960"/>
            <a:chOff x="1188720" y="2560320"/>
            <a:chExt cx="914400" cy="822960"/>
          </a:xfrm>
        </p:grpSpPr>
        <p:sp>
          <p:nvSpPr>
            <p:cNvPr id="132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33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28" name="grpSmallNumber"/>
          <p:cNvGrpSpPr/>
          <p:nvPr/>
        </p:nvGrpSpPr>
        <p:grpSpPr>
          <a:xfrm>
            <a:off x="12527280" y="182880"/>
            <a:ext cx="457200" cy="411480"/>
            <a:chOff x="4013200" y="4064000"/>
            <a:chExt cx="457200" cy="411480"/>
          </a:xfrm>
        </p:grpSpPr>
        <p:sp>
          <p:nvSpPr>
            <p:cNvPr id="130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31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29" name="txtDescription"/>
          <p:cNvSpPr/>
          <p:nvPr/>
        </p:nvSpPr>
        <p:spPr>
          <a:xfrm>
            <a:off x="13030200" y="1828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either move one man forward 7 squares </a:t>
            </a:r>
            <a:r>
              <a:rPr lang="en-US" sz="1400" b="1" i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split the move between any two men.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7" name="shpPlayingCard"/>
          <p:cNvSpPr/>
          <p:nvPr/>
        </p:nvSpPr>
        <p:spPr>
          <a:xfrm>
            <a:off x="0" y="41148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149" name="grpLargeNumber"/>
          <p:cNvGrpSpPr/>
          <p:nvPr/>
        </p:nvGrpSpPr>
        <p:grpSpPr>
          <a:xfrm>
            <a:off x="1188720" y="6675120"/>
            <a:ext cx="914400" cy="822960"/>
            <a:chOff x="1188720" y="2560320"/>
            <a:chExt cx="914400" cy="822960"/>
          </a:xfrm>
        </p:grpSpPr>
        <p:sp>
          <p:nvSpPr>
            <p:cNvPr id="154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55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50" name="grpSmallNumber"/>
          <p:cNvGrpSpPr/>
          <p:nvPr/>
        </p:nvGrpSpPr>
        <p:grpSpPr>
          <a:xfrm>
            <a:off x="182880" y="4297680"/>
            <a:ext cx="457200" cy="411480"/>
            <a:chOff x="4013200" y="4064000"/>
            <a:chExt cx="457200" cy="411480"/>
          </a:xfrm>
        </p:grpSpPr>
        <p:sp>
          <p:nvSpPr>
            <p:cNvPr id="152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53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51" name="txtDescription"/>
          <p:cNvSpPr/>
          <p:nvPr/>
        </p:nvSpPr>
        <p:spPr>
          <a:xfrm>
            <a:off x="685800" y="42976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move one man forward 8 squares.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shpPlayingCard"/>
          <p:cNvSpPr/>
          <p:nvPr/>
        </p:nvSpPr>
        <p:spPr>
          <a:xfrm>
            <a:off x="2468880" y="41148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171" name="grpLargeNumber"/>
          <p:cNvGrpSpPr/>
          <p:nvPr/>
        </p:nvGrpSpPr>
        <p:grpSpPr>
          <a:xfrm>
            <a:off x="3657600" y="6675120"/>
            <a:ext cx="914400" cy="822960"/>
            <a:chOff x="1188720" y="2560320"/>
            <a:chExt cx="914400" cy="822960"/>
          </a:xfrm>
        </p:grpSpPr>
        <p:sp>
          <p:nvSpPr>
            <p:cNvPr id="176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77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 smtClean="0">
                  <a:solidFill>
                    <a:schemeClr val="bg1"/>
                  </a:solidFill>
                </a:rPr>
                <a:t>10</a:t>
              </a:r>
              <a:endParaRPr lang="en-US" sz="5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grpSmallNumber"/>
          <p:cNvGrpSpPr/>
          <p:nvPr/>
        </p:nvGrpSpPr>
        <p:grpSpPr>
          <a:xfrm>
            <a:off x="2651760" y="4297680"/>
            <a:ext cx="457200" cy="411480"/>
            <a:chOff x="4013200" y="4064000"/>
            <a:chExt cx="457200" cy="411480"/>
          </a:xfrm>
        </p:grpSpPr>
        <p:sp>
          <p:nvSpPr>
            <p:cNvPr id="174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75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</a:rPr>
                <a:t>10</a:t>
              </a:r>
              <a:endParaRPr lang="en-US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xtDescription"/>
          <p:cNvSpPr/>
          <p:nvPr/>
        </p:nvSpPr>
        <p:spPr>
          <a:xfrm>
            <a:off x="3154680" y="42976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either move one man forward 10 squares or move one man backward 1 square.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1" name="shpPlayingCard"/>
          <p:cNvSpPr/>
          <p:nvPr/>
        </p:nvSpPr>
        <p:spPr>
          <a:xfrm>
            <a:off x="4937760" y="41148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193" name="grpLargeNumber"/>
          <p:cNvGrpSpPr/>
          <p:nvPr/>
        </p:nvGrpSpPr>
        <p:grpSpPr>
          <a:xfrm>
            <a:off x="6126480" y="6675120"/>
            <a:ext cx="914400" cy="822960"/>
            <a:chOff x="1188720" y="2560320"/>
            <a:chExt cx="914400" cy="822960"/>
          </a:xfrm>
        </p:grpSpPr>
        <p:sp>
          <p:nvSpPr>
            <p:cNvPr id="198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99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 smtClean="0">
                  <a:solidFill>
                    <a:schemeClr val="bg1"/>
                  </a:solidFill>
                </a:rPr>
                <a:t>11</a:t>
              </a:r>
              <a:endParaRPr lang="en-US" sz="5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pSmallNumber"/>
          <p:cNvGrpSpPr/>
          <p:nvPr/>
        </p:nvGrpSpPr>
        <p:grpSpPr>
          <a:xfrm>
            <a:off x="5120640" y="4297680"/>
            <a:ext cx="457200" cy="411480"/>
            <a:chOff x="4013200" y="4064000"/>
            <a:chExt cx="457200" cy="411480"/>
          </a:xfrm>
        </p:grpSpPr>
        <p:sp>
          <p:nvSpPr>
            <p:cNvPr id="196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197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</a:rPr>
                <a:t>11</a:t>
              </a:r>
              <a:endParaRPr lang="en-US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txtDescription"/>
          <p:cNvSpPr/>
          <p:nvPr/>
        </p:nvSpPr>
        <p:spPr>
          <a:xfrm>
            <a:off x="5623560" y="42976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Move one man forward 11 squares </a:t>
            </a:r>
            <a:r>
              <a:rPr lang="en-US" sz="1400" b="1" i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any one of your margin men may change places with any margin man of any opponent.</a:t>
            </a:r>
          </a:p>
        </p:txBody>
      </p:sp>
      <p:sp>
        <p:nvSpPr>
          <p:cNvPr id="213" name="shpPlayingCard"/>
          <p:cNvSpPr/>
          <p:nvPr/>
        </p:nvSpPr>
        <p:spPr>
          <a:xfrm>
            <a:off x="7406640" y="41148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215" name="grpLargeNumber"/>
          <p:cNvGrpSpPr/>
          <p:nvPr/>
        </p:nvGrpSpPr>
        <p:grpSpPr>
          <a:xfrm>
            <a:off x="8595360" y="6675120"/>
            <a:ext cx="914400" cy="822960"/>
            <a:chOff x="1188720" y="2560320"/>
            <a:chExt cx="914400" cy="822960"/>
          </a:xfrm>
        </p:grpSpPr>
        <p:sp>
          <p:nvSpPr>
            <p:cNvPr id="220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221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0" b="1" dirty="0" smtClean="0">
                  <a:solidFill>
                    <a:schemeClr val="bg1"/>
                  </a:solidFill>
                </a:rPr>
                <a:t>12</a:t>
              </a:r>
              <a:endParaRPr lang="en-US" sz="5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6" name="grpSmallNumber"/>
          <p:cNvGrpSpPr/>
          <p:nvPr/>
        </p:nvGrpSpPr>
        <p:grpSpPr>
          <a:xfrm>
            <a:off x="7589520" y="4297680"/>
            <a:ext cx="457200" cy="411480"/>
            <a:chOff x="4013200" y="4064000"/>
            <a:chExt cx="457200" cy="411480"/>
          </a:xfrm>
        </p:grpSpPr>
        <p:sp>
          <p:nvSpPr>
            <p:cNvPr id="218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219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</a:rPr>
                <a:t>12</a:t>
              </a:r>
              <a:endParaRPr lang="en-US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7" name="txtDescription"/>
          <p:cNvSpPr/>
          <p:nvPr/>
        </p:nvSpPr>
        <p:spPr>
          <a:xfrm>
            <a:off x="8092440" y="4297680"/>
            <a:ext cx="141732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Must move one man forward 12 squares.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7" name="shpPlayingCard"/>
          <p:cNvSpPr/>
          <p:nvPr/>
        </p:nvSpPr>
        <p:spPr>
          <a:xfrm>
            <a:off x="12344400" y="41148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294" name="shpNewGame"/>
          <p:cNvSpPr/>
          <p:nvPr/>
        </p:nvSpPr>
        <p:spPr>
          <a:xfrm>
            <a:off x="0" y="82296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5" y="12185006"/>
            <a:ext cx="2322777" cy="3761558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133" y="12187665"/>
            <a:ext cx="2322777" cy="3761558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79" y="12177213"/>
            <a:ext cx="2322777" cy="37615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051" y="12185006"/>
            <a:ext cx="2322777" cy="3761558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560" y="12172951"/>
            <a:ext cx="2322777" cy="3761558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1152" y="12166862"/>
            <a:ext cx="2322777" cy="3761558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8390" y="16299806"/>
            <a:ext cx="2322777" cy="3761558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760" y="16299806"/>
            <a:ext cx="2414225" cy="3761558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2076" y="16299806"/>
            <a:ext cx="2414225" cy="3761558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3642" y="16287751"/>
            <a:ext cx="2414225" cy="3761558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5242" y="16333337"/>
            <a:ext cx="2322777" cy="3694496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6777" y="20412725"/>
            <a:ext cx="2322777" cy="3694496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7518" y="20411947"/>
            <a:ext cx="2322777" cy="3694496"/>
          </a:xfrm>
          <a:prstGeom prst="rect">
            <a:avLst/>
          </a:prstGeom>
        </p:spPr>
      </p:pic>
      <p:pic>
        <p:nvPicPr>
          <p:cNvPr id="1026" name="Picture 2" descr="Image result for sorry! logo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" r="4973"/>
          <a:stretch/>
        </p:blipFill>
        <p:spPr bwMode="auto">
          <a:xfrm>
            <a:off x="12482513" y="5672017"/>
            <a:ext cx="2011680" cy="5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xtDescription"/>
          <p:cNvSpPr/>
          <p:nvPr/>
        </p:nvSpPr>
        <p:spPr>
          <a:xfrm>
            <a:off x="5120640" y="5943600"/>
            <a:ext cx="192024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  <a:latin typeface="+mj-lt"/>
              </a:rPr>
              <a:t>NOTE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: Forfeit move if you do not wish to change places and it is impossible to go forward “11” squares.</a:t>
            </a:r>
            <a:endParaRPr lang="en-US" sz="12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2" name="shpPlayingCard"/>
          <p:cNvSpPr/>
          <p:nvPr/>
        </p:nvSpPr>
        <p:spPr>
          <a:xfrm>
            <a:off x="9875520" y="4114800"/>
            <a:ext cx="22860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pSp>
        <p:nvGrpSpPr>
          <p:cNvPr id="263" name="grpLargeNumber"/>
          <p:cNvGrpSpPr/>
          <p:nvPr/>
        </p:nvGrpSpPr>
        <p:grpSpPr>
          <a:xfrm>
            <a:off x="11064240" y="6675120"/>
            <a:ext cx="914400" cy="822960"/>
            <a:chOff x="1188720" y="2560320"/>
            <a:chExt cx="914400" cy="822960"/>
          </a:xfrm>
        </p:grpSpPr>
        <p:sp>
          <p:nvSpPr>
            <p:cNvPr id="264" name="shpLargeNumber"/>
            <p:cNvSpPr/>
            <p:nvPr/>
          </p:nvSpPr>
          <p:spPr>
            <a:xfrm rot="10800000">
              <a:off x="1188720" y="2560320"/>
              <a:ext cx="914400" cy="82296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266" name="txtLargeNumber"/>
            <p:cNvSpPr/>
            <p:nvPr/>
          </p:nvSpPr>
          <p:spPr>
            <a:xfrm>
              <a:off x="1280160" y="2560320"/>
              <a:ext cx="822960" cy="822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Sorry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8" name="grpSmallNumber"/>
          <p:cNvGrpSpPr/>
          <p:nvPr/>
        </p:nvGrpSpPr>
        <p:grpSpPr>
          <a:xfrm>
            <a:off x="10058400" y="4297678"/>
            <a:ext cx="457200" cy="1554480"/>
            <a:chOff x="4013200" y="4064000"/>
            <a:chExt cx="457200" cy="411480"/>
          </a:xfrm>
        </p:grpSpPr>
        <p:sp>
          <p:nvSpPr>
            <p:cNvPr id="269" name="shpSmallNumber"/>
            <p:cNvSpPr/>
            <p:nvPr/>
          </p:nvSpPr>
          <p:spPr>
            <a:xfrm>
              <a:off x="4013200" y="4064000"/>
              <a:ext cx="457200" cy="4114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  <p:sp>
          <p:nvSpPr>
            <p:cNvPr id="270" name="txtSmallNumber"/>
            <p:cNvSpPr/>
            <p:nvPr/>
          </p:nvSpPr>
          <p:spPr>
            <a:xfrm>
              <a:off x="4013200" y="4064000"/>
              <a:ext cx="411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13716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3000"/>
                </a:lnSpc>
              </a:pPr>
              <a:r>
                <a:rPr lang="en-US" sz="2500" b="1" dirty="0" smtClean="0">
                  <a:solidFill>
                    <a:schemeClr val="bg1"/>
                  </a:solidFill>
                </a:rPr>
                <a:t>S</a:t>
              </a:r>
            </a:p>
            <a:p>
              <a:pPr algn="ctr">
                <a:lnSpc>
                  <a:spcPct val="83000"/>
                </a:lnSpc>
              </a:pPr>
              <a:r>
                <a:rPr lang="en-US" sz="2500" b="1" dirty="0" smtClean="0">
                  <a:solidFill>
                    <a:schemeClr val="bg1"/>
                  </a:solidFill>
                </a:rPr>
                <a:t>O</a:t>
              </a:r>
            </a:p>
            <a:p>
              <a:pPr algn="ctr">
                <a:lnSpc>
                  <a:spcPct val="83000"/>
                </a:lnSpc>
              </a:pPr>
              <a:r>
                <a:rPr lang="en-US" sz="2500" b="1" dirty="0" smtClean="0">
                  <a:solidFill>
                    <a:schemeClr val="bg1"/>
                  </a:solidFill>
                </a:rPr>
                <a:t>R</a:t>
              </a:r>
            </a:p>
            <a:p>
              <a:pPr algn="ctr">
                <a:lnSpc>
                  <a:spcPct val="83000"/>
                </a:lnSpc>
              </a:pPr>
              <a:r>
                <a:rPr lang="en-US" sz="2500" b="1" dirty="0" smtClean="0">
                  <a:solidFill>
                    <a:schemeClr val="bg1"/>
                  </a:solidFill>
                </a:rPr>
                <a:t>R</a:t>
              </a:r>
            </a:p>
            <a:p>
              <a:pPr algn="ctr">
                <a:lnSpc>
                  <a:spcPct val="83000"/>
                </a:lnSpc>
              </a:pPr>
              <a:r>
                <a:rPr lang="en-US" sz="2500" b="1" dirty="0">
                  <a:solidFill>
                    <a:schemeClr val="bg1"/>
                  </a:solidFill>
                </a:rPr>
                <a:t>Y</a:t>
              </a:r>
              <a:endParaRPr lang="en-US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1" name="txtDescription"/>
          <p:cNvSpPr/>
          <p:nvPr/>
        </p:nvSpPr>
        <p:spPr>
          <a:xfrm>
            <a:off x="10561320" y="4297680"/>
            <a:ext cx="155448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Take one man from your start—place it on a margin square occupied by any opponent and return the opponent’s man to its start.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2" name="txtDescription"/>
          <p:cNvSpPr/>
          <p:nvPr/>
        </p:nvSpPr>
        <p:spPr>
          <a:xfrm>
            <a:off x="10058400" y="5943600"/>
            <a:ext cx="192024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  <a:latin typeface="+mj-lt"/>
              </a:rPr>
              <a:t>NOTE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: Forfeit move if no man is on your start </a:t>
            </a:r>
            <a:r>
              <a:rPr lang="en-US" sz="1200" b="1" i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no opponent’s man is on any margin square.</a:t>
            </a:r>
            <a:endParaRPr lang="en-US" sz="1200" b="1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4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223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Long</dc:creator>
  <cp:lastModifiedBy>David Long</cp:lastModifiedBy>
  <cp:revision>36</cp:revision>
  <dcterms:created xsi:type="dcterms:W3CDTF">2016-08-29T05:11:31Z</dcterms:created>
  <dcterms:modified xsi:type="dcterms:W3CDTF">2017-08-13T06:27:48Z</dcterms:modified>
</cp:coreProperties>
</file>